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4"/>
  </p:notesMasterIdLst>
  <p:sldIdLst>
    <p:sldId id="256" r:id="rId2"/>
    <p:sldId id="259" r:id="rId3"/>
    <p:sldId id="265" r:id="rId4"/>
    <p:sldId id="258" r:id="rId5"/>
    <p:sldId id="260" r:id="rId6"/>
    <p:sldId id="291" r:id="rId7"/>
    <p:sldId id="268" r:id="rId8"/>
    <p:sldId id="267" r:id="rId9"/>
    <p:sldId id="292" r:id="rId10"/>
    <p:sldId id="293" r:id="rId11"/>
    <p:sldId id="271" r:id="rId12"/>
    <p:sldId id="269" r:id="rId13"/>
  </p:sldIdLst>
  <p:sldSz cx="9144000" cy="5143500" type="screen16x9"/>
  <p:notesSz cx="6858000" cy="9144000"/>
  <p:embeddedFontLst>
    <p:embeddedFont>
      <p:font typeface="Aldrich" panose="020B0604020202020204" charset="0"/>
      <p:regular r:id="rId15"/>
    </p:embeddedFont>
    <p:embeddedFont>
      <p:font typeface="Bebas Neue" panose="020B0604020202020204" charset="0"/>
      <p:regular r:id="rId16"/>
    </p:embeddedFont>
    <p:embeddedFont>
      <p:font typeface="Blinker" panose="020B0604020202020204" charset="0"/>
      <p:regular r:id="rId17"/>
      <p:bold r:id="rId18"/>
    </p:embeddedFont>
    <p:embeddedFont>
      <p:font typeface="Oswald SemiBold" panose="00000700000000000000" pitchFamily="2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AE89BC-5F82-45BD-8D90-CC56849355A6}">
  <a:tblStyle styleId="{62AE89BC-5F82-45BD-8D90-CC56849355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3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0" name="Google Shape;3660;g135c37cb5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1" name="Google Shape;3661;g135c37cb5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135e4e4275b_0_1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9" name="Google Shape;3869;g135e4e4275b_0_1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568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g135e4e4275b_0_1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1" name="Google Shape;4161;g135e4e4275b_0_10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Google Shape;4071;g135e4e4275b_0_1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2" name="Google Shape;4072;g135e4e4275b_0_1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g135e4e4275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9" name="Google Shape;3699;g135e4e4275b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g135e4e4275b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2" name="Google Shape;3842;g135e4e4275b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135aa6466b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0" name="Google Shape;3680;g135aa6466b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5" name="Google Shape;3705;g135aa646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6" name="Google Shape;3706;g135aa646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5" name="Google Shape;3705;g135aa646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6" name="Google Shape;3706;g135aa646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650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Google Shape;3944;g135e4e4275b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5" name="Google Shape;3945;g135e4e4275b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135e4e4275b_0_1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9" name="Google Shape;3869;g135e4e4275b_0_1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135e4e4275b_0_1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9" name="Google Shape;3869;g135e4e4275b_0_1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599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705975"/>
            <a:ext cx="4639800" cy="29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900"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732425"/>
            <a:ext cx="2964600" cy="6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056992" y="-244863"/>
            <a:ext cx="2707165" cy="5633225"/>
            <a:chOff x="6056992" y="-389989"/>
            <a:chExt cx="2707165" cy="5633225"/>
          </a:xfrm>
        </p:grpSpPr>
        <p:sp>
          <p:nvSpPr>
            <p:cNvPr id="12" name="Google Shape;12;p2"/>
            <p:cNvSpPr/>
            <p:nvPr/>
          </p:nvSpPr>
          <p:spPr>
            <a:xfrm>
              <a:off x="673378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73378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3378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7217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072177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7217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072177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07217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072177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07217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7217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057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057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41057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41057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748967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74896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74896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74896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08736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08736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08736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425758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25758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425758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05699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05699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056992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05699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05699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05699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05699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05699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05699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39538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39538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3953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39538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7217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3953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41057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748967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08736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425758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41057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748967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08736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425758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41057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748967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808736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425758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41057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74896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08736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425758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7337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7337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087360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425755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41057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74896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808736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8425758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39540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39540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39540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73379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73379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73379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733782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395387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73378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73378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73378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07217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072177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07217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072177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07217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072177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07217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41057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741057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41057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748967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74896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74896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808736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08736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08736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425758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425758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425758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05699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05699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056992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05699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05699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05699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05699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05699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39538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39538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39538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07217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3953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41057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748967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808736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8425758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741057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7748967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808736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8425758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741057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7748967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808736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8425758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41057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74896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808736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8425758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7337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41057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74896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08736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8425758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39540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39540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39540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73379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73379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73379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733782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395387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4"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9" name="Google Shape;2699;p23"/>
          <p:cNvGrpSpPr/>
          <p:nvPr/>
        </p:nvGrpSpPr>
        <p:grpSpPr>
          <a:xfrm>
            <a:off x="7335372" y="4014527"/>
            <a:ext cx="2651077" cy="1691981"/>
            <a:chOff x="6725772" y="4319327"/>
            <a:chExt cx="2651077" cy="1691981"/>
          </a:xfrm>
        </p:grpSpPr>
        <p:sp>
          <p:nvSpPr>
            <p:cNvPr id="2700" name="Google Shape;2700;p23"/>
            <p:cNvSpPr/>
            <p:nvPr/>
          </p:nvSpPr>
          <p:spPr>
            <a:xfrm rot="5400000">
              <a:off x="7385021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23"/>
            <p:cNvSpPr/>
            <p:nvPr/>
          </p:nvSpPr>
          <p:spPr>
            <a:xfrm rot="5400000">
              <a:off x="7053672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23"/>
            <p:cNvSpPr/>
            <p:nvPr/>
          </p:nvSpPr>
          <p:spPr>
            <a:xfrm rot="5400000">
              <a:off x="6722322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23"/>
            <p:cNvSpPr/>
            <p:nvPr/>
          </p:nvSpPr>
          <p:spPr>
            <a:xfrm rot="5400000">
              <a:off x="8047711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23"/>
            <p:cNvSpPr/>
            <p:nvPr/>
          </p:nvSpPr>
          <p:spPr>
            <a:xfrm rot="5400000">
              <a:off x="7716370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23"/>
            <p:cNvSpPr/>
            <p:nvPr/>
          </p:nvSpPr>
          <p:spPr>
            <a:xfrm rot="5400000">
              <a:off x="8047711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23"/>
            <p:cNvSpPr/>
            <p:nvPr/>
          </p:nvSpPr>
          <p:spPr>
            <a:xfrm rot="5400000">
              <a:off x="7716370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3"/>
            <p:cNvSpPr/>
            <p:nvPr/>
          </p:nvSpPr>
          <p:spPr>
            <a:xfrm rot="5400000">
              <a:off x="8047711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3"/>
            <p:cNvSpPr/>
            <p:nvPr/>
          </p:nvSpPr>
          <p:spPr>
            <a:xfrm rot="5400000">
              <a:off x="7716370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23"/>
            <p:cNvSpPr/>
            <p:nvPr/>
          </p:nvSpPr>
          <p:spPr>
            <a:xfrm rot="5400000">
              <a:off x="7716370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23"/>
            <p:cNvSpPr/>
            <p:nvPr/>
          </p:nvSpPr>
          <p:spPr>
            <a:xfrm rot="5400000">
              <a:off x="7716376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3"/>
            <p:cNvSpPr/>
            <p:nvPr/>
          </p:nvSpPr>
          <p:spPr>
            <a:xfrm rot="5400000">
              <a:off x="7385020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23"/>
            <p:cNvSpPr/>
            <p:nvPr/>
          </p:nvSpPr>
          <p:spPr>
            <a:xfrm rot="5400000">
              <a:off x="7385020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23"/>
            <p:cNvSpPr/>
            <p:nvPr/>
          </p:nvSpPr>
          <p:spPr>
            <a:xfrm rot="5400000">
              <a:off x="7385020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23"/>
            <p:cNvSpPr/>
            <p:nvPr/>
          </p:nvSpPr>
          <p:spPr>
            <a:xfrm rot="5400000">
              <a:off x="7385020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23"/>
            <p:cNvSpPr/>
            <p:nvPr/>
          </p:nvSpPr>
          <p:spPr>
            <a:xfrm rot="5400000">
              <a:off x="7053732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23"/>
            <p:cNvSpPr/>
            <p:nvPr/>
          </p:nvSpPr>
          <p:spPr>
            <a:xfrm rot="5400000">
              <a:off x="7053732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23"/>
            <p:cNvSpPr/>
            <p:nvPr/>
          </p:nvSpPr>
          <p:spPr>
            <a:xfrm rot="5400000">
              <a:off x="7053732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23"/>
            <p:cNvSpPr/>
            <p:nvPr/>
          </p:nvSpPr>
          <p:spPr>
            <a:xfrm rot="5400000">
              <a:off x="7053732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23"/>
            <p:cNvSpPr/>
            <p:nvPr/>
          </p:nvSpPr>
          <p:spPr>
            <a:xfrm rot="5400000">
              <a:off x="6722357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23"/>
            <p:cNvSpPr/>
            <p:nvPr/>
          </p:nvSpPr>
          <p:spPr>
            <a:xfrm rot="5400000">
              <a:off x="6722357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23"/>
            <p:cNvSpPr/>
            <p:nvPr/>
          </p:nvSpPr>
          <p:spPr>
            <a:xfrm rot="5400000">
              <a:off x="6722357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23"/>
            <p:cNvSpPr/>
            <p:nvPr/>
          </p:nvSpPr>
          <p:spPr>
            <a:xfrm rot="5400000">
              <a:off x="6722357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3"/>
            <p:cNvSpPr/>
            <p:nvPr/>
          </p:nvSpPr>
          <p:spPr>
            <a:xfrm rot="5400000">
              <a:off x="8047711" y="533796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23"/>
            <p:cNvSpPr/>
            <p:nvPr/>
          </p:nvSpPr>
          <p:spPr>
            <a:xfrm rot="5400000">
              <a:off x="8047711" y="56763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23"/>
            <p:cNvSpPr/>
            <p:nvPr/>
          </p:nvSpPr>
          <p:spPr>
            <a:xfrm rot="5400000">
              <a:off x="9041899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3"/>
            <p:cNvSpPr/>
            <p:nvPr/>
          </p:nvSpPr>
          <p:spPr>
            <a:xfrm rot="5400000">
              <a:off x="8710550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3"/>
            <p:cNvSpPr/>
            <p:nvPr/>
          </p:nvSpPr>
          <p:spPr>
            <a:xfrm rot="5400000">
              <a:off x="8379201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3"/>
            <p:cNvSpPr/>
            <p:nvPr/>
          </p:nvSpPr>
          <p:spPr>
            <a:xfrm rot="5400000">
              <a:off x="9041899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3"/>
            <p:cNvSpPr/>
            <p:nvPr/>
          </p:nvSpPr>
          <p:spPr>
            <a:xfrm rot="5400000">
              <a:off x="8379201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23"/>
            <p:cNvSpPr/>
            <p:nvPr/>
          </p:nvSpPr>
          <p:spPr>
            <a:xfrm rot="5400000">
              <a:off x="9041899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23"/>
            <p:cNvSpPr/>
            <p:nvPr/>
          </p:nvSpPr>
          <p:spPr>
            <a:xfrm rot="5400000">
              <a:off x="8379201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3"/>
            <p:cNvSpPr/>
            <p:nvPr/>
          </p:nvSpPr>
          <p:spPr>
            <a:xfrm rot="5400000">
              <a:off x="9041899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3"/>
            <p:cNvSpPr/>
            <p:nvPr/>
          </p:nvSpPr>
          <p:spPr>
            <a:xfrm rot="5400000">
              <a:off x="8379201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23"/>
            <p:cNvSpPr/>
            <p:nvPr/>
          </p:nvSpPr>
          <p:spPr>
            <a:xfrm rot="5400000">
              <a:off x="9041899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23"/>
            <p:cNvSpPr/>
            <p:nvPr/>
          </p:nvSpPr>
          <p:spPr>
            <a:xfrm rot="5400000">
              <a:off x="8379201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23"/>
            <p:cNvSpPr/>
            <p:nvPr/>
          </p:nvSpPr>
          <p:spPr>
            <a:xfrm rot="5400000">
              <a:off x="8710574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23"/>
            <p:cNvSpPr/>
            <p:nvPr/>
          </p:nvSpPr>
          <p:spPr>
            <a:xfrm rot="5400000">
              <a:off x="8710574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3"/>
            <p:cNvSpPr/>
            <p:nvPr/>
          </p:nvSpPr>
          <p:spPr>
            <a:xfrm rot="5400000">
              <a:off x="8710574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3"/>
            <p:cNvSpPr/>
            <p:nvPr/>
          </p:nvSpPr>
          <p:spPr>
            <a:xfrm rot="5400000">
              <a:off x="8710574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0" name="Google Shape;2740;p23"/>
          <p:cNvGrpSpPr/>
          <p:nvPr/>
        </p:nvGrpSpPr>
        <p:grpSpPr>
          <a:xfrm>
            <a:off x="-232849" y="4014527"/>
            <a:ext cx="2650950" cy="1691981"/>
            <a:chOff x="-232849" y="4319327"/>
            <a:chExt cx="2650950" cy="1691981"/>
          </a:xfrm>
        </p:grpSpPr>
        <p:sp>
          <p:nvSpPr>
            <p:cNvPr id="2741" name="Google Shape;2741;p23"/>
            <p:cNvSpPr/>
            <p:nvPr/>
          </p:nvSpPr>
          <p:spPr>
            <a:xfrm rot="5400000">
              <a:off x="1751796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23"/>
            <p:cNvSpPr/>
            <p:nvPr/>
          </p:nvSpPr>
          <p:spPr>
            <a:xfrm rot="5400000">
              <a:off x="1420447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3"/>
            <p:cNvSpPr/>
            <p:nvPr/>
          </p:nvSpPr>
          <p:spPr>
            <a:xfrm rot="5400000">
              <a:off x="1089097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23"/>
            <p:cNvSpPr/>
            <p:nvPr/>
          </p:nvSpPr>
          <p:spPr>
            <a:xfrm rot="5400000">
              <a:off x="757748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23"/>
            <p:cNvSpPr/>
            <p:nvPr/>
          </p:nvSpPr>
          <p:spPr>
            <a:xfrm rot="5400000">
              <a:off x="426399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23"/>
            <p:cNvSpPr/>
            <p:nvPr/>
          </p:nvSpPr>
          <p:spPr>
            <a:xfrm rot="5400000">
              <a:off x="95050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3"/>
            <p:cNvSpPr/>
            <p:nvPr/>
          </p:nvSpPr>
          <p:spPr>
            <a:xfrm rot="5400000">
              <a:off x="-236299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3"/>
            <p:cNvSpPr/>
            <p:nvPr/>
          </p:nvSpPr>
          <p:spPr>
            <a:xfrm rot="5400000">
              <a:off x="2083145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3"/>
            <p:cNvSpPr/>
            <p:nvPr/>
          </p:nvSpPr>
          <p:spPr>
            <a:xfrm rot="5400000">
              <a:off x="426399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3"/>
            <p:cNvSpPr/>
            <p:nvPr/>
          </p:nvSpPr>
          <p:spPr>
            <a:xfrm rot="5400000">
              <a:off x="-236299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3"/>
            <p:cNvSpPr/>
            <p:nvPr/>
          </p:nvSpPr>
          <p:spPr>
            <a:xfrm rot="5400000">
              <a:off x="2083145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3"/>
            <p:cNvSpPr/>
            <p:nvPr/>
          </p:nvSpPr>
          <p:spPr>
            <a:xfrm rot="5400000">
              <a:off x="426399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3"/>
            <p:cNvSpPr/>
            <p:nvPr/>
          </p:nvSpPr>
          <p:spPr>
            <a:xfrm rot="5400000">
              <a:off x="-236299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3"/>
            <p:cNvSpPr/>
            <p:nvPr/>
          </p:nvSpPr>
          <p:spPr>
            <a:xfrm rot="5400000">
              <a:off x="2083145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23"/>
            <p:cNvSpPr/>
            <p:nvPr/>
          </p:nvSpPr>
          <p:spPr>
            <a:xfrm rot="5400000">
              <a:off x="426399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23"/>
            <p:cNvSpPr/>
            <p:nvPr/>
          </p:nvSpPr>
          <p:spPr>
            <a:xfrm rot="5400000">
              <a:off x="-236299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23"/>
            <p:cNvSpPr/>
            <p:nvPr/>
          </p:nvSpPr>
          <p:spPr>
            <a:xfrm rot="5400000">
              <a:off x="2083145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23"/>
            <p:cNvSpPr/>
            <p:nvPr/>
          </p:nvSpPr>
          <p:spPr>
            <a:xfrm rot="5400000">
              <a:off x="426399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3"/>
            <p:cNvSpPr/>
            <p:nvPr/>
          </p:nvSpPr>
          <p:spPr>
            <a:xfrm rot="5400000">
              <a:off x="-236299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3"/>
            <p:cNvSpPr/>
            <p:nvPr/>
          </p:nvSpPr>
          <p:spPr>
            <a:xfrm rot="5400000">
              <a:off x="2083151" y="43227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23"/>
            <p:cNvSpPr/>
            <p:nvPr/>
          </p:nvSpPr>
          <p:spPr>
            <a:xfrm rot="5400000">
              <a:off x="1751795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23"/>
            <p:cNvSpPr/>
            <p:nvPr/>
          </p:nvSpPr>
          <p:spPr>
            <a:xfrm rot="5400000">
              <a:off x="1751795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3"/>
            <p:cNvSpPr/>
            <p:nvPr/>
          </p:nvSpPr>
          <p:spPr>
            <a:xfrm rot="5400000">
              <a:off x="1751795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3"/>
            <p:cNvSpPr/>
            <p:nvPr/>
          </p:nvSpPr>
          <p:spPr>
            <a:xfrm rot="5400000">
              <a:off x="1751795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3"/>
            <p:cNvSpPr/>
            <p:nvPr/>
          </p:nvSpPr>
          <p:spPr>
            <a:xfrm rot="5400000">
              <a:off x="1420507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3"/>
            <p:cNvSpPr/>
            <p:nvPr/>
          </p:nvSpPr>
          <p:spPr>
            <a:xfrm rot="5400000">
              <a:off x="1420507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3"/>
            <p:cNvSpPr/>
            <p:nvPr/>
          </p:nvSpPr>
          <p:spPr>
            <a:xfrm rot="5400000">
              <a:off x="1420507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3"/>
            <p:cNvSpPr/>
            <p:nvPr/>
          </p:nvSpPr>
          <p:spPr>
            <a:xfrm rot="5400000">
              <a:off x="1420507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3"/>
            <p:cNvSpPr/>
            <p:nvPr/>
          </p:nvSpPr>
          <p:spPr>
            <a:xfrm rot="5400000">
              <a:off x="1089132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3"/>
            <p:cNvSpPr/>
            <p:nvPr/>
          </p:nvSpPr>
          <p:spPr>
            <a:xfrm rot="5400000">
              <a:off x="1089132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3"/>
            <p:cNvSpPr/>
            <p:nvPr/>
          </p:nvSpPr>
          <p:spPr>
            <a:xfrm rot="5400000">
              <a:off x="1089132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3"/>
            <p:cNvSpPr/>
            <p:nvPr/>
          </p:nvSpPr>
          <p:spPr>
            <a:xfrm rot="5400000">
              <a:off x="1089132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3"/>
            <p:cNvSpPr/>
            <p:nvPr/>
          </p:nvSpPr>
          <p:spPr>
            <a:xfrm rot="5400000">
              <a:off x="757795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3"/>
            <p:cNvSpPr/>
            <p:nvPr/>
          </p:nvSpPr>
          <p:spPr>
            <a:xfrm rot="5400000">
              <a:off x="757795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23"/>
            <p:cNvSpPr/>
            <p:nvPr/>
          </p:nvSpPr>
          <p:spPr>
            <a:xfrm rot="5400000">
              <a:off x="757795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3"/>
            <p:cNvSpPr/>
            <p:nvPr/>
          </p:nvSpPr>
          <p:spPr>
            <a:xfrm rot="5400000">
              <a:off x="757795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3"/>
            <p:cNvSpPr/>
            <p:nvPr/>
          </p:nvSpPr>
          <p:spPr>
            <a:xfrm rot="5400000">
              <a:off x="95074" y="46611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3"/>
            <p:cNvSpPr/>
            <p:nvPr/>
          </p:nvSpPr>
          <p:spPr>
            <a:xfrm rot="5400000">
              <a:off x="95074" y="49995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3"/>
            <p:cNvSpPr/>
            <p:nvPr/>
          </p:nvSpPr>
          <p:spPr>
            <a:xfrm rot="5400000">
              <a:off x="95074" y="53379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3"/>
            <p:cNvSpPr/>
            <p:nvPr/>
          </p:nvSpPr>
          <p:spPr>
            <a:xfrm rot="5400000">
              <a:off x="95074" y="56763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1" name="Google Shape;2781;p23"/>
          <p:cNvSpPr txBox="1">
            <a:spLocks noGrp="1"/>
          </p:cNvSpPr>
          <p:nvPr>
            <p:ph type="subTitle" idx="1"/>
          </p:nvPr>
        </p:nvSpPr>
        <p:spPr>
          <a:xfrm>
            <a:off x="1901050" y="1479775"/>
            <a:ext cx="2414100" cy="53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82" name="Google Shape;2782;p23"/>
          <p:cNvSpPr txBox="1">
            <a:spLocks noGrp="1"/>
          </p:cNvSpPr>
          <p:nvPr>
            <p:ph type="subTitle" idx="2"/>
          </p:nvPr>
        </p:nvSpPr>
        <p:spPr>
          <a:xfrm>
            <a:off x="1901050" y="2010175"/>
            <a:ext cx="2414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3" name="Google Shape;2783;p23"/>
          <p:cNvSpPr txBox="1">
            <a:spLocks noGrp="1"/>
          </p:cNvSpPr>
          <p:nvPr>
            <p:ph type="subTitle" idx="3"/>
          </p:nvPr>
        </p:nvSpPr>
        <p:spPr>
          <a:xfrm>
            <a:off x="5759830" y="2010175"/>
            <a:ext cx="2414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4" name="Google Shape;2784;p23"/>
          <p:cNvSpPr txBox="1">
            <a:spLocks noGrp="1"/>
          </p:cNvSpPr>
          <p:nvPr>
            <p:ph type="subTitle" idx="4"/>
          </p:nvPr>
        </p:nvSpPr>
        <p:spPr>
          <a:xfrm>
            <a:off x="1901050" y="3323900"/>
            <a:ext cx="2414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5" name="Google Shape;2785;p23"/>
          <p:cNvSpPr txBox="1">
            <a:spLocks noGrp="1"/>
          </p:cNvSpPr>
          <p:nvPr>
            <p:ph type="subTitle" idx="5"/>
          </p:nvPr>
        </p:nvSpPr>
        <p:spPr>
          <a:xfrm>
            <a:off x="5759830" y="3323900"/>
            <a:ext cx="2414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6" name="Google Shape;2786;p23"/>
          <p:cNvSpPr txBox="1">
            <a:spLocks noGrp="1"/>
          </p:cNvSpPr>
          <p:nvPr>
            <p:ph type="subTitle" idx="6"/>
          </p:nvPr>
        </p:nvSpPr>
        <p:spPr>
          <a:xfrm>
            <a:off x="1901050" y="2793500"/>
            <a:ext cx="2414100" cy="53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87" name="Google Shape;2787;p23"/>
          <p:cNvSpPr txBox="1">
            <a:spLocks noGrp="1"/>
          </p:cNvSpPr>
          <p:nvPr>
            <p:ph type="subTitle" idx="7"/>
          </p:nvPr>
        </p:nvSpPr>
        <p:spPr>
          <a:xfrm>
            <a:off x="5759830" y="1479775"/>
            <a:ext cx="2414100" cy="53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88" name="Google Shape;2788;p23"/>
          <p:cNvSpPr txBox="1">
            <a:spLocks noGrp="1"/>
          </p:cNvSpPr>
          <p:nvPr>
            <p:ph type="subTitle" idx="8"/>
          </p:nvPr>
        </p:nvSpPr>
        <p:spPr>
          <a:xfrm>
            <a:off x="5759830" y="2793500"/>
            <a:ext cx="2414100" cy="53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89" name="Google Shape;2789;p23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_6_2">
    <p:spTree>
      <p:nvGrpSpPr>
        <p:cNvPr id="1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8" name="Google Shape;3358;p28"/>
          <p:cNvGrpSpPr/>
          <p:nvPr/>
        </p:nvGrpSpPr>
        <p:grpSpPr>
          <a:xfrm>
            <a:off x="-232849" y="3652602"/>
            <a:ext cx="9609698" cy="1691981"/>
            <a:chOff x="-232849" y="318827"/>
            <a:chExt cx="9609698" cy="1691981"/>
          </a:xfrm>
        </p:grpSpPr>
        <p:sp>
          <p:nvSpPr>
            <p:cNvPr id="3359" name="Google Shape;3359;p28"/>
            <p:cNvSpPr/>
            <p:nvPr/>
          </p:nvSpPr>
          <p:spPr>
            <a:xfrm rot="5400000">
              <a:off x="175179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8"/>
            <p:cNvSpPr/>
            <p:nvPr/>
          </p:nvSpPr>
          <p:spPr>
            <a:xfrm rot="5400000">
              <a:off x="1420447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8"/>
            <p:cNvSpPr/>
            <p:nvPr/>
          </p:nvSpPr>
          <p:spPr>
            <a:xfrm rot="5400000">
              <a:off x="1089097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8"/>
            <p:cNvSpPr/>
            <p:nvPr/>
          </p:nvSpPr>
          <p:spPr>
            <a:xfrm rot="5400000">
              <a:off x="757748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8"/>
            <p:cNvSpPr/>
            <p:nvPr/>
          </p:nvSpPr>
          <p:spPr>
            <a:xfrm rot="5400000">
              <a:off x="4263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8"/>
            <p:cNvSpPr/>
            <p:nvPr/>
          </p:nvSpPr>
          <p:spPr>
            <a:xfrm rot="5400000">
              <a:off x="95050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8"/>
            <p:cNvSpPr/>
            <p:nvPr/>
          </p:nvSpPr>
          <p:spPr>
            <a:xfrm rot="5400000">
              <a:off x="241448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8"/>
            <p:cNvSpPr/>
            <p:nvPr/>
          </p:nvSpPr>
          <p:spPr>
            <a:xfrm rot="5400000">
              <a:off x="-2362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8"/>
            <p:cNvSpPr/>
            <p:nvPr/>
          </p:nvSpPr>
          <p:spPr>
            <a:xfrm rot="5400000">
              <a:off x="208314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8"/>
            <p:cNvSpPr/>
            <p:nvPr/>
          </p:nvSpPr>
          <p:spPr>
            <a:xfrm rot="5400000">
              <a:off x="4263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8"/>
            <p:cNvSpPr/>
            <p:nvPr/>
          </p:nvSpPr>
          <p:spPr>
            <a:xfrm rot="5400000">
              <a:off x="241448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8"/>
            <p:cNvSpPr/>
            <p:nvPr/>
          </p:nvSpPr>
          <p:spPr>
            <a:xfrm rot="5400000">
              <a:off x="-2362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8"/>
            <p:cNvSpPr/>
            <p:nvPr/>
          </p:nvSpPr>
          <p:spPr>
            <a:xfrm rot="5400000">
              <a:off x="208314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8"/>
            <p:cNvSpPr/>
            <p:nvPr/>
          </p:nvSpPr>
          <p:spPr>
            <a:xfrm rot="5400000">
              <a:off x="4263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8"/>
            <p:cNvSpPr/>
            <p:nvPr/>
          </p:nvSpPr>
          <p:spPr>
            <a:xfrm rot="5400000">
              <a:off x="241448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8"/>
            <p:cNvSpPr/>
            <p:nvPr/>
          </p:nvSpPr>
          <p:spPr>
            <a:xfrm rot="5400000">
              <a:off x="-2362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8"/>
            <p:cNvSpPr/>
            <p:nvPr/>
          </p:nvSpPr>
          <p:spPr>
            <a:xfrm rot="5400000">
              <a:off x="208314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8"/>
            <p:cNvSpPr/>
            <p:nvPr/>
          </p:nvSpPr>
          <p:spPr>
            <a:xfrm rot="5400000">
              <a:off x="4263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8"/>
            <p:cNvSpPr/>
            <p:nvPr/>
          </p:nvSpPr>
          <p:spPr>
            <a:xfrm rot="5400000">
              <a:off x="-2362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8"/>
            <p:cNvSpPr/>
            <p:nvPr/>
          </p:nvSpPr>
          <p:spPr>
            <a:xfrm rot="5400000">
              <a:off x="208314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8"/>
            <p:cNvSpPr/>
            <p:nvPr/>
          </p:nvSpPr>
          <p:spPr>
            <a:xfrm rot="5400000">
              <a:off x="4263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8"/>
            <p:cNvSpPr/>
            <p:nvPr/>
          </p:nvSpPr>
          <p:spPr>
            <a:xfrm rot="5400000">
              <a:off x="-2362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8"/>
            <p:cNvSpPr/>
            <p:nvPr/>
          </p:nvSpPr>
          <p:spPr>
            <a:xfrm rot="5400000">
              <a:off x="208315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8"/>
            <p:cNvSpPr/>
            <p:nvPr/>
          </p:nvSpPr>
          <p:spPr>
            <a:xfrm rot="5400000">
              <a:off x="175179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8"/>
            <p:cNvSpPr/>
            <p:nvPr/>
          </p:nvSpPr>
          <p:spPr>
            <a:xfrm rot="5400000">
              <a:off x="175179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8"/>
            <p:cNvSpPr/>
            <p:nvPr/>
          </p:nvSpPr>
          <p:spPr>
            <a:xfrm rot="5400000">
              <a:off x="175179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8"/>
            <p:cNvSpPr/>
            <p:nvPr/>
          </p:nvSpPr>
          <p:spPr>
            <a:xfrm rot="5400000">
              <a:off x="175179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8"/>
            <p:cNvSpPr/>
            <p:nvPr/>
          </p:nvSpPr>
          <p:spPr>
            <a:xfrm rot="5400000">
              <a:off x="142050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8"/>
            <p:cNvSpPr/>
            <p:nvPr/>
          </p:nvSpPr>
          <p:spPr>
            <a:xfrm rot="5400000">
              <a:off x="142050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8"/>
            <p:cNvSpPr/>
            <p:nvPr/>
          </p:nvSpPr>
          <p:spPr>
            <a:xfrm rot="5400000">
              <a:off x="142050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8"/>
            <p:cNvSpPr/>
            <p:nvPr/>
          </p:nvSpPr>
          <p:spPr>
            <a:xfrm rot="5400000">
              <a:off x="142050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8"/>
            <p:cNvSpPr/>
            <p:nvPr/>
          </p:nvSpPr>
          <p:spPr>
            <a:xfrm rot="5400000">
              <a:off x="108913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8"/>
            <p:cNvSpPr/>
            <p:nvPr/>
          </p:nvSpPr>
          <p:spPr>
            <a:xfrm rot="5400000">
              <a:off x="108913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8"/>
            <p:cNvSpPr/>
            <p:nvPr/>
          </p:nvSpPr>
          <p:spPr>
            <a:xfrm rot="5400000">
              <a:off x="108913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8"/>
            <p:cNvSpPr/>
            <p:nvPr/>
          </p:nvSpPr>
          <p:spPr>
            <a:xfrm rot="5400000">
              <a:off x="108913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8"/>
            <p:cNvSpPr/>
            <p:nvPr/>
          </p:nvSpPr>
          <p:spPr>
            <a:xfrm rot="5400000">
              <a:off x="75779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8"/>
            <p:cNvSpPr/>
            <p:nvPr/>
          </p:nvSpPr>
          <p:spPr>
            <a:xfrm rot="5400000">
              <a:off x="75779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8"/>
            <p:cNvSpPr/>
            <p:nvPr/>
          </p:nvSpPr>
          <p:spPr>
            <a:xfrm rot="5400000">
              <a:off x="75779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8"/>
            <p:cNvSpPr/>
            <p:nvPr/>
          </p:nvSpPr>
          <p:spPr>
            <a:xfrm rot="5400000">
              <a:off x="75779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8"/>
            <p:cNvSpPr/>
            <p:nvPr/>
          </p:nvSpPr>
          <p:spPr>
            <a:xfrm rot="5400000">
              <a:off x="2414486" y="133746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8"/>
            <p:cNvSpPr/>
            <p:nvPr/>
          </p:nvSpPr>
          <p:spPr>
            <a:xfrm rot="5400000">
              <a:off x="2414486" y="16758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8"/>
            <p:cNvSpPr/>
            <p:nvPr/>
          </p:nvSpPr>
          <p:spPr>
            <a:xfrm rot="5400000">
              <a:off x="950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8"/>
            <p:cNvSpPr/>
            <p:nvPr/>
          </p:nvSpPr>
          <p:spPr>
            <a:xfrm rot="5400000">
              <a:off x="950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8"/>
            <p:cNvSpPr/>
            <p:nvPr/>
          </p:nvSpPr>
          <p:spPr>
            <a:xfrm rot="5400000">
              <a:off x="950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8"/>
            <p:cNvSpPr/>
            <p:nvPr/>
          </p:nvSpPr>
          <p:spPr>
            <a:xfrm rot="5400000">
              <a:off x="950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8"/>
            <p:cNvSpPr/>
            <p:nvPr/>
          </p:nvSpPr>
          <p:spPr>
            <a:xfrm rot="5400000">
              <a:off x="473407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8"/>
            <p:cNvSpPr/>
            <p:nvPr/>
          </p:nvSpPr>
          <p:spPr>
            <a:xfrm rot="5400000">
              <a:off x="440272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8"/>
            <p:cNvSpPr/>
            <p:nvPr/>
          </p:nvSpPr>
          <p:spPr>
            <a:xfrm rot="5400000">
              <a:off x="407137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8"/>
            <p:cNvSpPr/>
            <p:nvPr/>
          </p:nvSpPr>
          <p:spPr>
            <a:xfrm rot="5400000">
              <a:off x="3740023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8"/>
            <p:cNvSpPr/>
            <p:nvPr/>
          </p:nvSpPr>
          <p:spPr>
            <a:xfrm rot="5400000">
              <a:off x="3408674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8"/>
            <p:cNvSpPr/>
            <p:nvPr/>
          </p:nvSpPr>
          <p:spPr>
            <a:xfrm rot="5400000">
              <a:off x="3077325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8"/>
            <p:cNvSpPr/>
            <p:nvPr/>
          </p:nvSpPr>
          <p:spPr>
            <a:xfrm rot="5400000">
              <a:off x="274597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8"/>
            <p:cNvSpPr/>
            <p:nvPr/>
          </p:nvSpPr>
          <p:spPr>
            <a:xfrm rot="5400000">
              <a:off x="50654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8"/>
            <p:cNvSpPr/>
            <p:nvPr/>
          </p:nvSpPr>
          <p:spPr>
            <a:xfrm rot="5400000">
              <a:off x="34086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8"/>
            <p:cNvSpPr/>
            <p:nvPr/>
          </p:nvSpPr>
          <p:spPr>
            <a:xfrm rot="5400000">
              <a:off x="274597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8"/>
            <p:cNvSpPr/>
            <p:nvPr/>
          </p:nvSpPr>
          <p:spPr>
            <a:xfrm rot="5400000">
              <a:off x="50654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8"/>
            <p:cNvSpPr/>
            <p:nvPr/>
          </p:nvSpPr>
          <p:spPr>
            <a:xfrm rot="5400000">
              <a:off x="34086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8"/>
            <p:cNvSpPr/>
            <p:nvPr/>
          </p:nvSpPr>
          <p:spPr>
            <a:xfrm rot="5400000">
              <a:off x="274597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8"/>
            <p:cNvSpPr/>
            <p:nvPr/>
          </p:nvSpPr>
          <p:spPr>
            <a:xfrm rot="5400000">
              <a:off x="50654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8"/>
            <p:cNvSpPr/>
            <p:nvPr/>
          </p:nvSpPr>
          <p:spPr>
            <a:xfrm rot="5400000">
              <a:off x="34086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8"/>
            <p:cNvSpPr/>
            <p:nvPr/>
          </p:nvSpPr>
          <p:spPr>
            <a:xfrm rot="5400000">
              <a:off x="2745976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8"/>
            <p:cNvSpPr/>
            <p:nvPr/>
          </p:nvSpPr>
          <p:spPr>
            <a:xfrm rot="5400000">
              <a:off x="50654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8"/>
            <p:cNvSpPr/>
            <p:nvPr/>
          </p:nvSpPr>
          <p:spPr>
            <a:xfrm rot="5400000">
              <a:off x="34086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8"/>
            <p:cNvSpPr/>
            <p:nvPr/>
          </p:nvSpPr>
          <p:spPr>
            <a:xfrm rot="5400000">
              <a:off x="2745976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8"/>
            <p:cNvSpPr/>
            <p:nvPr/>
          </p:nvSpPr>
          <p:spPr>
            <a:xfrm rot="5400000">
              <a:off x="506542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8"/>
            <p:cNvSpPr/>
            <p:nvPr/>
          </p:nvSpPr>
          <p:spPr>
            <a:xfrm rot="5400000">
              <a:off x="47340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8"/>
            <p:cNvSpPr/>
            <p:nvPr/>
          </p:nvSpPr>
          <p:spPr>
            <a:xfrm rot="5400000">
              <a:off x="47340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8"/>
            <p:cNvSpPr/>
            <p:nvPr/>
          </p:nvSpPr>
          <p:spPr>
            <a:xfrm rot="5400000">
              <a:off x="47340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28"/>
            <p:cNvSpPr/>
            <p:nvPr/>
          </p:nvSpPr>
          <p:spPr>
            <a:xfrm rot="5400000">
              <a:off x="47340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8"/>
            <p:cNvSpPr/>
            <p:nvPr/>
          </p:nvSpPr>
          <p:spPr>
            <a:xfrm rot="5400000">
              <a:off x="440278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8"/>
            <p:cNvSpPr/>
            <p:nvPr/>
          </p:nvSpPr>
          <p:spPr>
            <a:xfrm rot="5400000">
              <a:off x="440278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8"/>
            <p:cNvSpPr/>
            <p:nvPr/>
          </p:nvSpPr>
          <p:spPr>
            <a:xfrm rot="5400000">
              <a:off x="440278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8"/>
            <p:cNvSpPr/>
            <p:nvPr/>
          </p:nvSpPr>
          <p:spPr>
            <a:xfrm rot="5400000">
              <a:off x="440278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8"/>
            <p:cNvSpPr/>
            <p:nvPr/>
          </p:nvSpPr>
          <p:spPr>
            <a:xfrm rot="5400000">
              <a:off x="407140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8"/>
            <p:cNvSpPr/>
            <p:nvPr/>
          </p:nvSpPr>
          <p:spPr>
            <a:xfrm rot="5400000">
              <a:off x="407140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8"/>
            <p:cNvSpPr/>
            <p:nvPr/>
          </p:nvSpPr>
          <p:spPr>
            <a:xfrm rot="5400000">
              <a:off x="407140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8"/>
            <p:cNvSpPr/>
            <p:nvPr/>
          </p:nvSpPr>
          <p:spPr>
            <a:xfrm rot="5400000">
              <a:off x="407140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8"/>
            <p:cNvSpPr/>
            <p:nvPr/>
          </p:nvSpPr>
          <p:spPr>
            <a:xfrm rot="5400000">
              <a:off x="37400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8"/>
            <p:cNvSpPr/>
            <p:nvPr/>
          </p:nvSpPr>
          <p:spPr>
            <a:xfrm rot="5400000">
              <a:off x="37400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8"/>
            <p:cNvSpPr/>
            <p:nvPr/>
          </p:nvSpPr>
          <p:spPr>
            <a:xfrm rot="5400000">
              <a:off x="37400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8"/>
            <p:cNvSpPr/>
            <p:nvPr/>
          </p:nvSpPr>
          <p:spPr>
            <a:xfrm rot="5400000">
              <a:off x="37400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8"/>
            <p:cNvSpPr/>
            <p:nvPr/>
          </p:nvSpPr>
          <p:spPr>
            <a:xfrm rot="5400000">
              <a:off x="307734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8"/>
            <p:cNvSpPr/>
            <p:nvPr/>
          </p:nvSpPr>
          <p:spPr>
            <a:xfrm rot="5400000">
              <a:off x="307734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8"/>
            <p:cNvSpPr/>
            <p:nvPr/>
          </p:nvSpPr>
          <p:spPr>
            <a:xfrm rot="5400000">
              <a:off x="307734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8"/>
            <p:cNvSpPr/>
            <p:nvPr/>
          </p:nvSpPr>
          <p:spPr>
            <a:xfrm rot="5400000">
              <a:off x="307734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8"/>
            <p:cNvSpPr/>
            <p:nvPr/>
          </p:nvSpPr>
          <p:spPr>
            <a:xfrm rot="5400000">
              <a:off x="738502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8"/>
            <p:cNvSpPr/>
            <p:nvPr/>
          </p:nvSpPr>
          <p:spPr>
            <a:xfrm rot="5400000">
              <a:off x="705367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8"/>
            <p:cNvSpPr/>
            <p:nvPr/>
          </p:nvSpPr>
          <p:spPr>
            <a:xfrm rot="5400000">
              <a:off x="672232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8"/>
            <p:cNvSpPr/>
            <p:nvPr/>
          </p:nvSpPr>
          <p:spPr>
            <a:xfrm rot="5400000">
              <a:off x="6390973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8"/>
            <p:cNvSpPr/>
            <p:nvPr/>
          </p:nvSpPr>
          <p:spPr>
            <a:xfrm rot="5400000">
              <a:off x="6059624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8"/>
            <p:cNvSpPr/>
            <p:nvPr/>
          </p:nvSpPr>
          <p:spPr>
            <a:xfrm rot="5400000">
              <a:off x="5728275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8"/>
            <p:cNvSpPr/>
            <p:nvPr/>
          </p:nvSpPr>
          <p:spPr>
            <a:xfrm rot="5400000">
              <a:off x="804771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8"/>
            <p:cNvSpPr/>
            <p:nvPr/>
          </p:nvSpPr>
          <p:spPr>
            <a:xfrm rot="5400000">
              <a:off x="539692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8"/>
            <p:cNvSpPr/>
            <p:nvPr/>
          </p:nvSpPr>
          <p:spPr>
            <a:xfrm rot="5400000">
              <a:off x="77163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8"/>
            <p:cNvSpPr/>
            <p:nvPr/>
          </p:nvSpPr>
          <p:spPr>
            <a:xfrm rot="5400000">
              <a:off x="605962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8"/>
            <p:cNvSpPr/>
            <p:nvPr/>
          </p:nvSpPr>
          <p:spPr>
            <a:xfrm rot="5400000">
              <a:off x="8047711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8"/>
            <p:cNvSpPr/>
            <p:nvPr/>
          </p:nvSpPr>
          <p:spPr>
            <a:xfrm rot="5400000">
              <a:off x="539692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8"/>
            <p:cNvSpPr/>
            <p:nvPr/>
          </p:nvSpPr>
          <p:spPr>
            <a:xfrm rot="5400000">
              <a:off x="77163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8"/>
            <p:cNvSpPr/>
            <p:nvPr/>
          </p:nvSpPr>
          <p:spPr>
            <a:xfrm rot="5400000">
              <a:off x="605962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8"/>
            <p:cNvSpPr/>
            <p:nvPr/>
          </p:nvSpPr>
          <p:spPr>
            <a:xfrm rot="5400000">
              <a:off x="8047711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8"/>
            <p:cNvSpPr/>
            <p:nvPr/>
          </p:nvSpPr>
          <p:spPr>
            <a:xfrm rot="5400000">
              <a:off x="539692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8"/>
            <p:cNvSpPr/>
            <p:nvPr/>
          </p:nvSpPr>
          <p:spPr>
            <a:xfrm rot="5400000">
              <a:off x="77163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8"/>
            <p:cNvSpPr/>
            <p:nvPr/>
          </p:nvSpPr>
          <p:spPr>
            <a:xfrm rot="5400000">
              <a:off x="605962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8"/>
            <p:cNvSpPr/>
            <p:nvPr/>
          </p:nvSpPr>
          <p:spPr>
            <a:xfrm rot="5400000">
              <a:off x="5396926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8"/>
            <p:cNvSpPr/>
            <p:nvPr/>
          </p:nvSpPr>
          <p:spPr>
            <a:xfrm rot="5400000">
              <a:off x="77163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8"/>
            <p:cNvSpPr/>
            <p:nvPr/>
          </p:nvSpPr>
          <p:spPr>
            <a:xfrm rot="5400000">
              <a:off x="605962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8"/>
            <p:cNvSpPr/>
            <p:nvPr/>
          </p:nvSpPr>
          <p:spPr>
            <a:xfrm rot="5400000">
              <a:off x="5396926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8"/>
            <p:cNvSpPr/>
            <p:nvPr/>
          </p:nvSpPr>
          <p:spPr>
            <a:xfrm rot="5400000">
              <a:off x="771637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8"/>
            <p:cNvSpPr/>
            <p:nvPr/>
          </p:nvSpPr>
          <p:spPr>
            <a:xfrm rot="5400000">
              <a:off x="73850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8"/>
            <p:cNvSpPr/>
            <p:nvPr/>
          </p:nvSpPr>
          <p:spPr>
            <a:xfrm rot="5400000">
              <a:off x="73850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8"/>
            <p:cNvSpPr/>
            <p:nvPr/>
          </p:nvSpPr>
          <p:spPr>
            <a:xfrm rot="5400000">
              <a:off x="73850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8"/>
            <p:cNvSpPr/>
            <p:nvPr/>
          </p:nvSpPr>
          <p:spPr>
            <a:xfrm rot="5400000">
              <a:off x="73850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8"/>
            <p:cNvSpPr/>
            <p:nvPr/>
          </p:nvSpPr>
          <p:spPr>
            <a:xfrm rot="5400000">
              <a:off x="705373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8"/>
            <p:cNvSpPr/>
            <p:nvPr/>
          </p:nvSpPr>
          <p:spPr>
            <a:xfrm rot="5400000">
              <a:off x="705373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8"/>
            <p:cNvSpPr/>
            <p:nvPr/>
          </p:nvSpPr>
          <p:spPr>
            <a:xfrm rot="5400000">
              <a:off x="705373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8"/>
            <p:cNvSpPr/>
            <p:nvPr/>
          </p:nvSpPr>
          <p:spPr>
            <a:xfrm rot="5400000">
              <a:off x="705373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8"/>
            <p:cNvSpPr/>
            <p:nvPr/>
          </p:nvSpPr>
          <p:spPr>
            <a:xfrm rot="5400000">
              <a:off x="672235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8"/>
            <p:cNvSpPr/>
            <p:nvPr/>
          </p:nvSpPr>
          <p:spPr>
            <a:xfrm rot="5400000">
              <a:off x="672235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8"/>
            <p:cNvSpPr/>
            <p:nvPr/>
          </p:nvSpPr>
          <p:spPr>
            <a:xfrm rot="5400000">
              <a:off x="672235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8"/>
            <p:cNvSpPr/>
            <p:nvPr/>
          </p:nvSpPr>
          <p:spPr>
            <a:xfrm rot="5400000">
              <a:off x="672235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8"/>
            <p:cNvSpPr/>
            <p:nvPr/>
          </p:nvSpPr>
          <p:spPr>
            <a:xfrm rot="5400000">
              <a:off x="63910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8"/>
            <p:cNvSpPr/>
            <p:nvPr/>
          </p:nvSpPr>
          <p:spPr>
            <a:xfrm rot="5400000">
              <a:off x="63910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8"/>
            <p:cNvSpPr/>
            <p:nvPr/>
          </p:nvSpPr>
          <p:spPr>
            <a:xfrm rot="5400000">
              <a:off x="63910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8"/>
            <p:cNvSpPr/>
            <p:nvPr/>
          </p:nvSpPr>
          <p:spPr>
            <a:xfrm rot="5400000">
              <a:off x="63910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8"/>
            <p:cNvSpPr/>
            <p:nvPr/>
          </p:nvSpPr>
          <p:spPr>
            <a:xfrm rot="5400000">
              <a:off x="8047711" y="133746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8"/>
            <p:cNvSpPr/>
            <p:nvPr/>
          </p:nvSpPr>
          <p:spPr>
            <a:xfrm rot="5400000">
              <a:off x="8047711" y="16758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8"/>
            <p:cNvSpPr/>
            <p:nvPr/>
          </p:nvSpPr>
          <p:spPr>
            <a:xfrm rot="5400000">
              <a:off x="57282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8"/>
            <p:cNvSpPr/>
            <p:nvPr/>
          </p:nvSpPr>
          <p:spPr>
            <a:xfrm rot="5400000">
              <a:off x="57282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8"/>
            <p:cNvSpPr/>
            <p:nvPr/>
          </p:nvSpPr>
          <p:spPr>
            <a:xfrm rot="5400000">
              <a:off x="57282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8"/>
            <p:cNvSpPr/>
            <p:nvPr/>
          </p:nvSpPr>
          <p:spPr>
            <a:xfrm rot="5400000">
              <a:off x="57282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8"/>
            <p:cNvSpPr/>
            <p:nvPr/>
          </p:nvSpPr>
          <p:spPr>
            <a:xfrm rot="5400000">
              <a:off x="90418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8"/>
            <p:cNvSpPr/>
            <p:nvPr/>
          </p:nvSpPr>
          <p:spPr>
            <a:xfrm rot="5400000">
              <a:off x="8710550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8"/>
            <p:cNvSpPr/>
            <p:nvPr/>
          </p:nvSpPr>
          <p:spPr>
            <a:xfrm rot="5400000">
              <a:off x="837920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8"/>
            <p:cNvSpPr/>
            <p:nvPr/>
          </p:nvSpPr>
          <p:spPr>
            <a:xfrm rot="5400000">
              <a:off x="90418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8"/>
            <p:cNvSpPr/>
            <p:nvPr/>
          </p:nvSpPr>
          <p:spPr>
            <a:xfrm rot="5400000">
              <a:off x="8379201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8"/>
            <p:cNvSpPr/>
            <p:nvPr/>
          </p:nvSpPr>
          <p:spPr>
            <a:xfrm rot="5400000">
              <a:off x="90418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8"/>
            <p:cNvSpPr/>
            <p:nvPr/>
          </p:nvSpPr>
          <p:spPr>
            <a:xfrm rot="5400000">
              <a:off x="8379201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8"/>
            <p:cNvSpPr/>
            <p:nvPr/>
          </p:nvSpPr>
          <p:spPr>
            <a:xfrm rot="5400000">
              <a:off x="90418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8"/>
            <p:cNvSpPr/>
            <p:nvPr/>
          </p:nvSpPr>
          <p:spPr>
            <a:xfrm rot="5400000">
              <a:off x="8379201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8"/>
            <p:cNvSpPr/>
            <p:nvPr/>
          </p:nvSpPr>
          <p:spPr>
            <a:xfrm rot="5400000">
              <a:off x="90418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8"/>
            <p:cNvSpPr/>
            <p:nvPr/>
          </p:nvSpPr>
          <p:spPr>
            <a:xfrm rot="5400000">
              <a:off x="8379201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8"/>
            <p:cNvSpPr/>
            <p:nvPr/>
          </p:nvSpPr>
          <p:spPr>
            <a:xfrm rot="5400000">
              <a:off x="87105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8"/>
            <p:cNvSpPr/>
            <p:nvPr/>
          </p:nvSpPr>
          <p:spPr>
            <a:xfrm rot="5400000">
              <a:off x="87105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8"/>
            <p:cNvSpPr/>
            <p:nvPr/>
          </p:nvSpPr>
          <p:spPr>
            <a:xfrm rot="5400000">
              <a:off x="87105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8"/>
            <p:cNvSpPr/>
            <p:nvPr/>
          </p:nvSpPr>
          <p:spPr>
            <a:xfrm rot="5400000">
              <a:off x="87105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04" name="Google Shape;350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" y="2335625"/>
            <a:ext cx="4600699" cy="273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6_2_1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6" name="Google Shape;3506;p29"/>
          <p:cNvGrpSpPr/>
          <p:nvPr/>
        </p:nvGrpSpPr>
        <p:grpSpPr>
          <a:xfrm>
            <a:off x="-232849" y="-214548"/>
            <a:ext cx="9609698" cy="1691981"/>
            <a:chOff x="-232849" y="318827"/>
            <a:chExt cx="9609698" cy="1691981"/>
          </a:xfrm>
        </p:grpSpPr>
        <p:sp>
          <p:nvSpPr>
            <p:cNvPr id="3507" name="Google Shape;3507;p29"/>
            <p:cNvSpPr/>
            <p:nvPr/>
          </p:nvSpPr>
          <p:spPr>
            <a:xfrm rot="5400000">
              <a:off x="175179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9"/>
            <p:cNvSpPr/>
            <p:nvPr/>
          </p:nvSpPr>
          <p:spPr>
            <a:xfrm rot="5400000">
              <a:off x="1420447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9"/>
            <p:cNvSpPr/>
            <p:nvPr/>
          </p:nvSpPr>
          <p:spPr>
            <a:xfrm rot="5400000">
              <a:off x="1089097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9"/>
            <p:cNvSpPr/>
            <p:nvPr/>
          </p:nvSpPr>
          <p:spPr>
            <a:xfrm rot="5400000">
              <a:off x="757748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9"/>
            <p:cNvSpPr/>
            <p:nvPr/>
          </p:nvSpPr>
          <p:spPr>
            <a:xfrm rot="5400000">
              <a:off x="4263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9"/>
            <p:cNvSpPr/>
            <p:nvPr/>
          </p:nvSpPr>
          <p:spPr>
            <a:xfrm rot="5400000">
              <a:off x="95050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9"/>
            <p:cNvSpPr/>
            <p:nvPr/>
          </p:nvSpPr>
          <p:spPr>
            <a:xfrm rot="5400000">
              <a:off x="241448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9"/>
            <p:cNvSpPr/>
            <p:nvPr/>
          </p:nvSpPr>
          <p:spPr>
            <a:xfrm rot="5400000">
              <a:off x="-2362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9"/>
            <p:cNvSpPr/>
            <p:nvPr/>
          </p:nvSpPr>
          <p:spPr>
            <a:xfrm rot="5400000">
              <a:off x="208314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9"/>
            <p:cNvSpPr/>
            <p:nvPr/>
          </p:nvSpPr>
          <p:spPr>
            <a:xfrm rot="5400000">
              <a:off x="4263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9"/>
            <p:cNvSpPr/>
            <p:nvPr/>
          </p:nvSpPr>
          <p:spPr>
            <a:xfrm rot="5400000">
              <a:off x="241448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9"/>
            <p:cNvSpPr/>
            <p:nvPr/>
          </p:nvSpPr>
          <p:spPr>
            <a:xfrm rot="5400000">
              <a:off x="-2362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9"/>
            <p:cNvSpPr/>
            <p:nvPr/>
          </p:nvSpPr>
          <p:spPr>
            <a:xfrm rot="5400000">
              <a:off x="208314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9"/>
            <p:cNvSpPr/>
            <p:nvPr/>
          </p:nvSpPr>
          <p:spPr>
            <a:xfrm rot="5400000">
              <a:off x="4263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9"/>
            <p:cNvSpPr/>
            <p:nvPr/>
          </p:nvSpPr>
          <p:spPr>
            <a:xfrm rot="5400000">
              <a:off x="241448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9"/>
            <p:cNvSpPr/>
            <p:nvPr/>
          </p:nvSpPr>
          <p:spPr>
            <a:xfrm rot="5400000">
              <a:off x="-2362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9"/>
            <p:cNvSpPr/>
            <p:nvPr/>
          </p:nvSpPr>
          <p:spPr>
            <a:xfrm rot="5400000">
              <a:off x="208314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9"/>
            <p:cNvSpPr/>
            <p:nvPr/>
          </p:nvSpPr>
          <p:spPr>
            <a:xfrm rot="5400000">
              <a:off x="4263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9"/>
            <p:cNvSpPr/>
            <p:nvPr/>
          </p:nvSpPr>
          <p:spPr>
            <a:xfrm rot="5400000">
              <a:off x="-2362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9"/>
            <p:cNvSpPr/>
            <p:nvPr/>
          </p:nvSpPr>
          <p:spPr>
            <a:xfrm rot="5400000">
              <a:off x="208314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9"/>
            <p:cNvSpPr/>
            <p:nvPr/>
          </p:nvSpPr>
          <p:spPr>
            <a:xfrm rot="5400000">
              <a:off x="4263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9"/>
            <p:cNvSpPr/>
            <p:nvPr/>
          </p:nvSpPr>
          <p:spPr>
            <a:xfrm rot="5400000">
              <a:off x="-2362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9"/>
            <p:cNvSpPr/>
            <p:nvPr/>
          </p:nvSpPr>
          <p:spPr>
            <a:xfrm rot="5400000">
              <a:off x="208315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9"/>
            <p:cNvSpPr/>
            <p:nvPr/>
          </p:nvSpPr>
          <p:spPr>
            <a:xfrm rot="5400000">
              <a:off x="175179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9"/>
            <p:cNvSpPr/>
            <p:nvPr/>
          </p:nvSpPr>
          <p:spPr>
            <a:xfrm rot="5400000">
              <a:off x="175179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9"/>
            <p:cNvSpPr/>
            <p:nvPr/>
          </p:nvSpPr>
          <p:spPr>
            <a:xfrm rot="5400000">
              <a:off x="175179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9"/>
            <p:cNvSpPr/>
            <p:nvPr/>
          </p:nvSpPr>
          <p:spPr>
            <a:xfrm rot="5400000">
              <a:off x="175179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9"/>
            <p:cNvSpPr/>
            <p:nvPr/>
          </p:nvSpPr>
          <p:spPr>
            <a:xfrm rot="5400000">
              <a:off x="142050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9"/>
            <p:cNvSpPr/>
            <p:nvPr/>
          </p:nvSpPr>
          <p:spPr>
            <a:xfrm rot="5400000">
              <a:off x="142050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9"/>
            <p:cNvSpPr/>
            <p:nvPr/>
          </p:nvSpPr>
          <p:spPr>
            <a:xfrm rot="5400000">
              <a:off x="142050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9"/>
            <p:cNvSpPr/>
            <p:nvPr/>
          </p:nvSpPr>
          <p:spPr>
            <a:xfrm rot="5400000">
              <a:off x="142050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9"/>
            <p:cNvSpPr/>
            <p:nvPr/>
          </p:nvSpPr>
          <p:spPr>
            <a:xfrm rot="5400000">
              <a:off x="108913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9"/>
            <p:cNvSpPr/>
            <p:nvPr/>
          </p:nvSpPr>
          <p:spPr>
            <a:xfrm rot="5400000">
              <a:off x="108913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9"/>
            <p:cNvSpPr/>
            <p:nvPr/>
          </p:nvSpPr>
          <p:spPr>
            <a:xfrm rot="5400000">
              <a:off x="108913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9"/>
            <p:cNvSpPr/>
            <p:nvPr/>
          </p:nvSpPr>
          <p:spPr>
            <a:xfrm rot="5400000">
              <a:off x="108913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9"/>
            <p:cNvSpPr/>
            <p:nvPr/>
          </p:nvSpPr>
          <p:spPr>
            <a:xfrm rot="5400000">
              <a:off x="75779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9"/>
            <p:cNvSpPr/>
            <p:nvPr/>
          </p:nvSpPr>
          <p:spPr>
            <a:xfrm rot="5400000">
              <a:off x="75779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9"/>
            <p:cNvSpPr/>
            <p:nvPr/>
          </p:nvSpPr>
          <p:spPr>
            <a:xfrm rot="5400000">
              <a:off x="75779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9"/>
            <p:cNvSpPr/>
            <p:nvPr/>
          </p:nvSpPr>
          <p:spPr>
            <a:xfrm rot="5400000">
              <a:off x="75779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9"/>
            <p:cNvSpPr/>
            <p:nvPr/>
          </p:nvSpPr>
          <p:spPr>
            <a:xfrm rot="5400000">
              <a:off x="2414486" y="133746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9"/>
            <p:cNvSpPr/>
            <p:nvPr/>
          </p:nvSpPr>
          <p:spPr>
            <a:xfrm rot="5400000">
              <a:off x="2414486" y="16758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9"/>
            <p:cNvSpPr/>
            <p:nvPr/>
          </p:nvSpPr>
          <p:spPr>
            <a:xfrm rot="5400000">
              <a:off x="950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9"/>
            <p:cNvSpPr/>
            <p:nvPr/>
          </p:nvSpPr>
          <p:spPr>
            <a:xfrm rot="5400000">
              <a:off x="950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9"/>
            <p:cNvSpPr/>
            <p:nvPr/>
          </p:nvSpPr>
          <p:spPr>
            <a:xfrm rot="5400000">
              <a:off x="950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9"/>
            <p:cNvSpPr/>
            <p:nvPr/>
          </p:nvSpPr>
          <p:spPr>
            <a:xfrm rot="5400000">
              <a:off x="950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9"/>
            <p:cNvSpPr/>
            <p:nvPr/>
          </p:nvSpPr>
          <p:spPr>
            <a:xfrm rot="5400000">
              <a:off x="473407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9"/>
            <p:cNvSpPr/>
            <p:nvPr/>
          </p:nvSpPr>
          <p:spPr>
            <a:xfrm rot="5400000">
              <a:off x="440272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9"/>
            <p:cNvSpPr/>
            <p:nvPr/>
          </p:nvSpPr>
          <p:spPr>
            <a:xfrm rot="5400000">
              <a:off x="407137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9"/>
            <p:cNvSpPr/>
            <p:nvPr/>
          </p:nvSpPr>
          <p:spPr>
            <a:xfrm rot="5400000">
              <a:off x="3740023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9"/>
            <p:cNvSpPr/>
            <p:nvPr/>
          </p:nvSpPr>
          <p:spPr>
            <a:xfrm rot="5400000">
              <a:off x="3408674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9"/>
            <p:cNvSpPr/>
            <p:nvPr/>
          </p:nvSpPr>
          <p:spPr>
            <a:xfrm rot="5400000">
              <a:off x="3077325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9"/>
            <p:cNvSpPr/>
            <p:nvPr/>
          </p:nvSpPr>
          <p:spPr>
            <a:xfrm rot="5400000">
              <a:off x="274597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9"/>
            <p:cNvSpPr/>
            <p:nvPr/>
          </p:nvSpPr>
          <p:spPr>
            <a:xfrm rot="5400000">
              <a:off x="50654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9"/>
            <p:cNvSpPr/>
            <p:nvPr/>
          </p:nvSpPr>
          <p:spPr>
            <a:xfrm rot="5400000">
              <a:off x="34086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9"/>
            <p:cNvSpPr/>
            <p:nvPr/>
          </p:nvSpPr>
          <p:spPr>
            <a:xfrm rot="5400000">
              <a:off x="274597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9"/>
            <p:cNvSpPr/>
            <p:nvPr/>
          </p:nvSpPr>
          <p:spPr>
            <a:xfrm rot="5400000">
              <a:off x="50654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9"/>
            <p:cNvSpPr/>
            <p:nvPr/>
          </p:nvSpPr>
          <p:spPr>
            <a:xfrm rot="5400000">
              <a:off x="34086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9"/>
            <p:cNvSpPr/>
            <p:nvPr/>
          </p:nvSpPr>
          <p:spPr>
            <a:xfrm rot="5400000">
              <a:off x="274597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9"/>
            <p:cNvSpPr/>
            <p:nvPr/>
          </p:nvSpPr>
          <p:spPr>
            <a:xfrm rot="5400000">
              <a:off x="50654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9"/>
            <p:cNvSpPr/>
            <p:nvPr/>
          </p:nvSpPr>
          <p:spPr>
            <a:xfrm rot="5400000">
              <a:off x="34086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9"/>
            <p:cNvSpPr/>
            <p:nvPr/>
          </p:nvSpPr>
          <p:spPr>
            <a:xfrm rot="5400000">
              <a:off x="2745976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9"/>
            <p:cNvSpPr/>
            <p:nvPr/>
          </p:nvSpPr>
          <p:spPr>
            <a:xfrm rot="5400000">
              <a:off x="50654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9"/>
            <p:cNvSpPr/>
            <p:nvPr/>
          </p:nvSpPr>
          <p:spPr>
            <a:xfrm rot="5400000">
              <a:off x="34086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9"/>
            <p:cNvSpPr/>
            <p:nvPr/>
          </p:nvSpPr>
          <p:spPr>
            <a:xfrm rot="5400000">
              <a:off x="2745976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9"/>
            <p:cNvSpPr/>
            <p:nvPr/>
          </p:nvSpPr>
          <p:spPr>
            <a:xfrm rot="5400000">
              <a:off x="506542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9"/>
            <p:cNvSpPr/>
            <p:nvPr/>
          </p:nvSpPr>
          <p:spPr>
            <a:xfrm rot="5400000">
              <a:off x="47340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9"/>
            <p:cNvSpPr/>
            <p:nvPr/>
          </p:nvSpPr>
          <p:spPr>
            <a:xfrm rot="5400000">
              <a:off x="47340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9"/>
            <p:cNvSpPr/>
            <p:nvPr/>
          </p:nvSpPr>
          <p:spPr>
            <a:xfrm rot="5400000">
              <a:off x="47340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9"/>
            <p:cNvSpPr/>
            <p:nvPr/>
          </p:nvSpPr>
          <p:spPr>
            <a:xfrm rot="5400000">
              <a:off x="47340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9"/>
            <p:cNvSpPr/>
            <p:nvPr/>
          </p:nvSpPr>
          <p:spPr>
            <a:xfrm rot="5400000">
              <a:off x="440278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9"/>
            <p:cNvSpPr/>
            <p:nvPr/>
          </p:nvSpPr>
          <p:spPr>
            <a:xfrm rot="5400000">
              <a:off x="440278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9"/>
            <p:cNvSpPr/>
            <p:nvPr/>
          </p:nvSpPr>
          <p:spPr>
            <a:xfrm rot="5400000">
              <a:off x="440278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9"/>
            <p:cNvSpPr/>
            <p:nvPr/>
          </p:nvSpPr>
          <p:spPr>
            <a:xfrm rot="5400000">
              <a:off x="440278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9"/>
            <p:cNvSpPr/>
            <p:nvPr/>
          </p:nvSpPr>
          <p:spPr>
            <a:xfrm rot="5400000">
              <a:off x="407140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9"/>
            <p:cNvSpPr/>
            <p:nvPr/>
          </p:nvSpPr>
          <p:spPr>
            <a:xfrm rot="5400000">
              <a:off x="407140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9"/>
            <p:cNvSpPr/>
            <p:nvPr/>
          </p:nvSpPr>
          <p:spPr>
            <a:xfrm rot="5400000">
              <a:off x="407140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9"/>
            <p:cNvSpPr/>
            <p:nvPr/>
          </p:nvSpPr>
          <p:spPr>
            <a:xfrm rot="5400000">
              <a:off x="407140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9"/>
            <p:cNvSpPr/>
            <p:nvPr/>
          </p:nvSpPr>
          <p:spPr>
            <a:xfrm rot="5400000">
              <a:off x="37400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9"/>
            <p:cNvSpPr/>
            <p:nvPr/>
          </p:nvSpPr>
          <p:spPr>
            <a:xfrm rot="5400000">
              <a:off x="37400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9"/>
            <p:cNvSpPr/>
            <p:nvPr/>
          </p:nvSpPr>
          <p:spPr>
            <a:xfrm rot="5400000">
              <a:off x="37400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9"/>
            <p:cNvSpPr/>
            <p:nvPr/>
          </p:nvSpPr>
          <p:spPr>
            <a:xfrm rot="5400000">
              <a:off x="37400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9"/>
            <p:cNvSpPr/>
            <p:nvPr/>
          </p:nvSpPr>
          <p:spPr>
            <a:xfrm rot="5400000">
              <a:off x="307734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9"/>
            <p:cNvSpPr/>
            <p:nvPr/>
          </p:nvSpPr>
          <p:spPr>
            <a:xfrm rot="5400000">
              <a:off x="307734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9"/>
            <p:cNvSpPr/>
            <p:nvPr/>
          </p:nvSpPr>
          <p:spPr>
            <a:xfrm rot="5400000">
              <a:off x="307734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9"/>
            <p:cNvSpPr/>
            <p:nvPr/>
          </p:nvSpPr>
          <p:spPr>
            <a:xfrm rot="5400000">
              <a:off x="307734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9"/>
            <p:cNvSpPr/>
            <p:nvPr/>
          </p:nvSpPr>
          <p:spPr>
            <a:xfrm rot="5400000">
              <a:off x="738502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9"/>
            <p:cNvSpPr/>
            <p:nvPr/>
          </p:nvSpPr>
          <p:spPr>
            <a:xfrm rot="5400000">
              <a:off x="705367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9"/>
            <p:cNvSpPr/>
            <p:nvPr/>
          </p:nvSpPr>
          <p:spPr>
            <a:xfrm rot="5400000">
              <a:off x="672232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9"/>
            <p:cNvSpPr/>
            <p:nvPr/>
          </p:nvSpPr>
          <p:spPr>
            <a:xfrm rot="5400000">
              <a:off x="6390973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9"/>
            <p:cNvSpPr/>
            <p:nvPr/>
          </p:nvSpPr>
          <p:spPr>
            <a:xfrm rot="5400000">
              <a:off x="6059624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9"/>
            <p:cNvSpPr/>
            <p:nvPr/>
          </p:nvSpPr>
          <p:spPr>
            <a:xfrm rot="5400000">
              <a:off x="5728275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9"/>
            <p:cNvSpPr/>
            <p:nvPr/>
          </p:nvSpPr>
          <p:spPr>
            <a:xfrm rot="5400000">
              <a:off x="804771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9"/>
            <p:cNvSpPr/>
            <p:nvPr/>
          </p:nvSpPr>
          <p:spPr>
            <a:xfrm rot="5400000">
              <a:off x="539692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9"/>
            <p:cNvSpPr/>
            <p:nvPr/>
          </p:nvSpPr>
          <p:spPr>
            <a:xfrm rot="5400000">
              <a:off x="77163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9"/>
            <p:cNvSpPr/>
            <p:nvPr/>
          </p:nvSpPr>
          <p:spPr>
            <a:xfrm rot="5400000">
              <a:off x="605962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9"/>
            <p:cNvSpPr/>
            <p:nvPr/>
          </p:nvSpPr>
          <p:spPr>
            <a:xfrm rot="5400000">
              <a:off x="8047711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9"/>
            <p:cNvSpPr/>
            <p:nvPr/>
          </p:nvSpPr>
          <p:spPr>
            <a:xfrm rot="5400000">
              <a:off x="539692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9"/>
            <p:cNvSpPr/>
            <p:nvPr/>
          </p:nvSpPr>
          <p:spPr>
            <a:xfrm rot="5400000">
              <a:off x="77163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9"/>
            <p:cNvSpPr/>
            <p:nvPr/>
          </p:nvSpPr>
          <p:spPr>
            <a:xfrm rot="5400000">
              <a:off x="605962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9"/>
            <p:cNvSpPr/>
            <p:nvPr/>
          </p:nvSpPr>
          <p:spPr>
            <a:xfrm rot="5400000">
              <a:off x="8047711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9"/>
            <p:cNvSpPr/>
            <p:nvPr/>
          </p:nvSpPr>
          <p:spPr>
            <a:xfrm rot="5400000">
              <a:off x="539692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9"/>
            <p:cNvSpPr/>
            <p:nvPr/>
          </p:nvSpPr>
          <p:spPr>
            <a:xfrm rot="5400000">
              <a:off x="77163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9"/>
            <p:cNvSpPr/>
            <p:nvPr/>
          </p:nvSpPr>
          <p:spPr>
            <a:xfrm rot="5400000">
              <a:off x="605962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9"/>
            <p:cNvSpPr/>
            <p:nvPr/>
          </p:nvSpPr>
          <p:spPr>
            <a:xfrm rot="5400000">
              <a:off x="5396926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9"/>
            <p:cNvSpPr/>
            <p:nvPr/>
          </p:nvSpPr>
          <p:spPr>
            <a:xfrm rot="5400000">
              <a:off x="77163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9"/>
            <p:cNvSpPr/>
            <p:nvPr/>
          </p:nvSpPr>
          <p:spPr>
            <a:xfrm rot="5400000">
              <a:off x="605962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9"/>
            <p:cNvSpPr/>
            <p:nvPr/>
          </p:nvSpPr>
          <p:spPr>
            <a:xfrm rot="5400000">
              <a:off x="5396926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9"/>
            <p:cNvSpPr/>
            <p:nvPr/>
          </p:nvSpPr>
          <p:spPr>
            <a:xfrm rot="5400000">
              <a:off x="771637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9"/>
            <p:cNvSpPr/>
            <p:nvPr/>
          </p:nvSpPr>
          <p:spPr>
            <a:xfrm rot="5400000">
              <a:off x="73850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9"/>
            <p:cNvSpPr/>
            <p:nvPr/>
          </p:nvSpPr>
          <p:spPr>
            <a:xfrm rot="5400000">
              <a:off x="73850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9"/>
            <p:cNvSpPr/>
            <p:nvPr/>
          </p:nvSpPr>
          <p:spPr>
            <a:xfrm rot="5400000">
              <a:off x="73850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9"/>
            <p:cNvSpPr/>
            <p:nvPr/>
          </p:nvSpPr>
          <p:spPr>
            <a:xfrm rot="5400000">
              <a:off x="73850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9"/>
            <p:cNvSpPr/>
            <p:nvPr/>
          </p:nvSpPr>
          <p:spPr>
            <a:xfrm rot="5400000">
              <a:off x="705373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9"/>
            <p:cNvSpPr/>
            <p:nvPr/>
          </p:nvSpPr>
          <p:spPr>
            <a:xfrm rot="5400000">
              <a:off x="705373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9"/>
            <p:cNvSpPr/>
            <p:nvPr/>
          </p:nvSpPr>
          <p:spPr>
            <a:xfrm rot="5400000">
              <a:off x="705373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9"/>
            <p:cNvSpPr/>
            <p:nvPr/>
          </p:nvSpPr>
          <p:spPr>
            <a:xfrm rot="5400000">
              <a:off x="705373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9"/>
            <p:cNvSpPr/>
            <p:nvPr/>
          </p:nvSpPr>
          <p:spPr>
            <a:xfrm rot="5400000">
              <a:off x="672235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9"/>
            <p:cNvSpPr/>
            <p:nvPr/>
          </p:nvSpPr>
          <p:spPr>
            <a:xfrm rot="5400000">
              <a:off x="672235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9"/>
            <p:cNvSpPr/>
            <p:nvPr/>
          </p:nvSpPr>
          <p:spPr>
            <a:xfrm rot="5400000">
              <a:off x="672235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9"/>
            <p:cNvSpPr/>
            <p:nvPr/>
          </p:nvSpPr>
          <p:spPr>
            <a:xfrm rot="5400000">
              <a:off x="672235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9"/>
            <p:cNvSpPr/>
            <p:nvPr/>
          </p:nvSpPr>
          <p:spPr>
            <a:xfrm rot="5400000">
              <a:off x="63910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9"/>
            <p:cNvSpPr/>
            <p:nvPr/>
          </p:nvSpPr>
          <p:spPr>
            <a:xfrm rot="5400000">
              <a:off x="63910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9"/>
            <p:cNvSpPr/>
            <p:nvPr/>
          </p:nvSpPr>
          <p:spPr>
            <a:xfrm rot="5400000">
              <a:off x="63910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9"/>
            <p:cNvSpPr/>
            <p:nvPr/>
          </p:nvSpPr>
          <p:spPr>
            <a:xfrm rot="5400000">
              <a:off x="63910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9"/>
            <p:cNvSpPr/>
            <p:nvPr/>
          </p:nvSpPr>
          <p:spPr>
            <a:xfrm rot="5400000">
              <a:off x="8047711" y="133746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9"/>
            <p:cNvSpPr/>
            <p:nvPr/>
          </p:nvSpPr>
          <p:spPr>
            <a:xfrm rot="5400000">
              <a:off x="8047711" y="16758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9"/>
            <p:cNvSpPr/>
            <p:nvPr/>
          </p:nvSpPr>
          <p:spPr>
            <a:xfrm rot="5400000">
              <a:off x="57282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9"/>
            <p:cNvSpPr/>
            <p:nvPr/>
          </p:nvSpPr>
          <p:spPr>
            <a:xfrm rot="5400000">
              <a:off x="57282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9"/>
            <p:cNvSpPr/>
            <p:nvPr/>
          </p:nvSpPr>
          <p:spPr>
            <a:xfrm rot="5400000">
              <a:off x="57282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9"/>
            <p:cNvSpPr/>
            <p:nvPr/>
          </p:nvSpPr>
          <p:spPr>
            <a:xfrm rot="5400000">
              <a:off x="57282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9"/>
            <p:cNvSpPr/>
            <p:nvPr/>
          </p:nvSpPr>
          <p:spPr>
            <a:xfrm rot="5400000">
              <a:off x="90418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9"/>
            <p:cNvSpPr/>
            <p:nvPr/>
          </p:nvSpPr>
          <p:spPr>
            <a:xfrm rot="5400000">
              <a:off x="8710550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9"/>
            <p:cNvSpPr/>
            <p:nvPr/>
          </p:nvSpPr>
          <p:spPr>
            <a:xfrm rot="5400000">
              <a:off x="837920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29"/>
            <p:cNvSpPr/>
            <p:nvPr/>
          </p:nvSpPr>
          <p:spPr>
            <a:xfrm rot="5400000">
              <a:off x="90418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9"/>
            <p:cNvSpPr/>
            <p:nvPr/>
          </p:nvSpPr>
          <p:spPr>
            <a:xfrm rot="5400000">
              <a:off x="8379201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9"/>
            <p:cNvSpPr/>
            <p:nvPr/>
          </p:nvSpPr>
          <p:spPr>
            <a:xfrm rot="5400000">
              <a:off x="90418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9"/>
            <p:cNvSpPr/>
            <p:nvPr/>
          </p:nvSpPr>
          <p:spPr>
            <a:xfrm rot="5400000">
              <a:off x="8379201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9"/>
            <p:cNvSpPr/>
            <p:nvPr/>
          </p:nvSpPr>
          <p:spPr>
            <a:xfrm rot="5400000">
              <a:off x="90418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9"/>
            <p:cNvSpPr/>
            <p:nvPr/>
          </p:nvSpPr>
          <p:spPr>
            <a:xfrm rot="5400000">
              <a:off x="8379201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9"/>
            <p:cNvSpPr/>
            <p:nvPr/>
          </p:nvSpPr>
          <p:spPr>
            <a:xfrm rot="5400000">
              <a:off x="90418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9"/>
            <p:cNvSpPr/>
            <p:nvPr/>
          </p:nvSpPr>
          <p:spPr>
            <a:xfrm rot="5400000">
              <a:off x="8379201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9"/>
            <p:cNvSpPr/>
            <p:nvPr/>
          </p:nvSpPr>
          <p:spPr>
            <a:xfrm rot="5400000">
              <a:off x="87105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9"/>
            <p:cNvSpPr/>
            <p:nvPr/>
          </p:nvSpPr>
          <p:spPr>
            <a:xfrm rot="5400000">
              <a:off x="87105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9"/>
            <p:cNvSpPr/>
            <p:nvPr/>
          </p:nvSpPr>
          <p:spPr>
            <a:xfrm rot="5400000">
              <a:off x="87105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9"/>
            <p:cNvSpPr/>
            <p:nvPr/>
          </p:nvSpPr>
          <p:spPr>
            <a:xfrm rot="5400000">
              <a:off x="87105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52" name="Google Shape;36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77000" y="76200"/>
            <a:ext cx="3590799" cy="322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3"/>
          <p:cNvGrpSpPr/>
          <p:nvPr/>
        </p:nvGrpSpPr>
        <p:grpSpPr>
          <a:xfrm>
            <a:off x="3503217" y="-134299"/>
            <a:ext cx="5752593" cy="2982285"/>
            <a:chOff x="3731817" y="-410524"/>
            <a:chExt cx="5752593" cy="2982285"/>
          </a:xfrm>
        </p:grpSpPr>
        <p:sp>
          <p:nvSpPr>
            <p:cNvPr id="150" name="Google Shape;150;p3"/>
            <p:cNvSpPr/>
            <p:nvPr/>
          </p:nvSpPr>
          <p:spPr>
            <a:xfrm>
              <a:off x="7792558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7792558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7792558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408607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4408607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440860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747002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747002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747002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4747002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747002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747002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74700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747002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085397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508539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085397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508539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5423792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5423792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542379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5423792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5762187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576218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576218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10058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100583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100583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6438978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6438978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6438978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6438978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77737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6777373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6777373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6777373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7115768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7115768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7115768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7115768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745416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7454163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7454163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8130954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8130954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8130954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8130954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8130954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8130954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8130954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8469349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8469349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8469349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731817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731817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731817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3731817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3731817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73181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731817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731817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731817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4070212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4070212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407021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4070212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8807615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07615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8807615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807615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9146010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9146010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9146010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9146010" y="9148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9146010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9146010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9146010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9146010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9146010" y="22402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8807615" y="157756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8469349" y="190891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8807615" y="190891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8469284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747002" y="-791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070212" y="-791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7792558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5085397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5423792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5762187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10058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438978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77737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7115768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745416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7792558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085397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423792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762187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10058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438978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677737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7115768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745416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7792558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085397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5423792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762187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6100583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6438978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6777373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7115768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7454163" y="9148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7792558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085397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5423792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5762187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6100583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6438978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777373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7115768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7454163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4408612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4408612" y="-791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762185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6100580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7454103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7792498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8130893" y="-41052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8469333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8807729" y="-791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8807729" y="25216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8807729" y="5835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8469333" y="252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8469333" y="5834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8130954" y="15775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8469349" y="15775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7792558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5085397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5423792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5762187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6100583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6438978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6777373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7115768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7454163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070227" y="12462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070227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4070227" y="19089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4408622" y="15775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4408622" y="12461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4408622" y="19088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408607" y="5835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070212" y="5835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3"/>
          <p:cNvSpPr txBox="1">
            <a:spLocks noGrp="1"/>
          </p:cNvSpPr>
          <p:nvPr>
            <p:ph type="title"/>
          </p:nvPr>
        </p:nvSpPr>
        <p:spPr>
          <a:xfrm>
            <a:off x="720000" y="3251675"/>
            <a:ext cx="479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4" name="Google Shape;30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811825"/>
            <a:ext cx="1206900" cy="1206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5" name="Google Shape;305;p3"/>
          <p:cNvSpPr txBox="1">
            <a:spLocks noGrp="1"/>
          </p:cNvSpPr>
          <p:nvPr>
            <p:ph type="subTitle" idx="1"/>
          </p:nvPr>
        </p:nvSpPr>
        <p:spPr>
          <a:xfrm>
            <a:off x="720000" y="4169675"/>
            <a:ext cx="47949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5" name="Google Shape;995;p9"/>
          <p:cNvGrpSpPr/>
          <p:nvPr/>
        </p:nvGrpSpPr>
        <p:grpSpPr>
          <a:xfrm>
            <a:off x="321767" y="-244863"/>
            <a:ext cx="2707165" cy="5633225"/>
            <a:chOff x="6056992" y="-389989"/>
            <a:chExt cx="2707165" cy="5633225"/>
          </a:xfrm>
        </p:grpSpPr>
        <p:sp>
          <p:nvSpPr>
            <p:cNvPr id="996" name="Google Shape;996;p9"/>
            <p:cNvSpPr/>
            <p:nvPr/>
          </p:nvSpPr>
          <p:spPr>
            <a:xfrm>
              <a:off x="673378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673378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9"/>
            <p:cNvSpPr/>
            <p:nvPr/>
          </p:nvSpPr>
          <p:spPr>
            <a:xfrm>
              <a:off x="673378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9"/>
            <p:cNvSpPr/>
            <p:nvPr/>
          </p:nvSpPr>
          <p:spPr>
            <a:xfrm>
              <a:off x="707217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9"/>
            <p:cNvSpPr/>
            <p:nvPr/>
          </p:nvSpPr>
          <p:spPr>
            <a:xfrm>
              <a:off x="7072177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707217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9"/>
            <p:cNvSpPr/>
            <p:nvPr/>
          </p:nvSpPr>
          <p:spPr>
            <a:xfrm>
              <a:off x="7072177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9"/>
            <p:cNvSpPr/>
            <p:nvPr/>
          </p:nvSpPr>
          <p:spPr>
            <a:xfrm>
              <a:off x="707217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9"/>
            <p:cNvSpPr/>
            <p:nvPr/>
          </p:nvSpPr>
          <p:spPr>
            <a:xfrm>
              <a:off x="7072177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9"/>
            <p:cNvSpPr/>
            <p:nvPr/>
          </p:nvSpPr>
          <p:spPr>
            <a:xfrm>
              <a:off x="707217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9"/>
            <p:cNvSpPr/>
            <p:nvPr/>
          </p:nvSpPr>
          <p:spPr>
            <a:xfrm>
              <a:off x="707217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741057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9"/>
            <p:cNvSpPr/>
            <p:nvPr/>
          </p:nvSpPr>
          <p:spPr>
            <a:xfrm>
              <a:off x="741057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9"/>
            <p:cNvSpPr/>
            <p:nvPr/>
          </p:nvSpPr>
          <p:spPr>
            <a:xfrm>
              <a:off x="741057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9"/>
            <p:cNvSpPr/>
            <p:nvPr/>
          </p:nvSpPr>
          <p:spPr>
            <a:xfrm>
              <a:off x="741057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7748967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9"/>
            <p:cNvSpPr/>
            <p:nvPr/>
          </p:nvSpPr>
          <p:spPr>
            <a:xfrm>
              <a:off x="774896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9"/>
            <p:cNvSpPr/>
            <p:nvPr/>
          </p:nvSpPr>
          <p:spPr>
            <a:xfrm>
              <a:off x="774896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9"/>
            <p:cNvSpPr/>
            <p:nvPr/>
          </p:nvSpPr>
          <p:spPr>
            <a:xfrm>
              <a:off x="774896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808736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9"/>
            <p:cNvSpPr/>
            <p:nvPr/>
          </p:nvSpPr>
          <p:spPr>
            <a:xfrm>
              <a:off x="808736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9"/>
            <p:cNvSpPr/>
            <p:nvPr/>
          </p:nvSpPr>
          <p:spPr>
            <a:xfrm>
              <a:off x="808736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9"/>
            <p:cNvSpPr/>
            <p:nvPr/>
          </p:nvSpPr>
          <p:spPr>
            <a:xfrm>
              <a:off x="8425758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8425758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9"/>
            <p:cNvSpPr/>
            <p:nvPr/>
          </p:nvSpPr>
          <p:spPr>
            <a:xfrm>
              <a:off x="8425758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9"/>
            <p:cNvSpPr/>
            <p:nvPr/>
          </p:nvSpPr>
          <p:spPr>
            <a:xfrm>
              <a:off x="605699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9"/>
            <p:cNvSpPr/>
            <p:nvPr/>
          </p:nvSpPr>
          <p:spPr>
            <a:xfrm>
              <a:off x="605699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9"/>
            <p:cNvSpPr/>
            <p:nvPr/>
          </p:nvSpPr>
          <p:spPr>
            <a:xfrm>
              <a:off x="6056992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605699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9"/>
            <p:cNvSpPr/>
            <p:nvPr/>
          </p:nvSpPr>
          <p:spPr>
            <a:xfrm>
              <a:off x="605699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9"/>
            <p:cNvSpPr/>
            <p:nvPr/>
          </p:nvSpPr>
          <p:spPr>
            <a:xfrm>
              <a:off x="605699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9"/>
            <p:cNvSpPr/>
            <p:nvPr/>
          </p:nvSpPr>
          <p:spPr>
            <a:xfrm>
              <a:off x="605699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9"/>
            <p:cNvSpPr/>
            <p:nvPr/>
          </p:nvSpPr>
          <p:spPr>
            <a:xfrm>
              <a:off x="605699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9"/>
            <p:cNvSpPr/>
            <p:nvPr/>
          </p:nvSpPr>
          <p:spPr>
            <a:xfrm>
              <a:off x="605699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639538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9"/>
            <p:cNvSpPr/>
            <p:nvPr/>
          </p:nvSpPr>
          <p:spPr>
            <a:xfrm>
              <a:off x="639538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9"/>
            <p:cNvSpPr/>
            <p:nvPr/>
          </p:nvSpPr>
          <p:spPr>
            <a:xfrm>
              <a:off x="63953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9"/>
            <p:cNvSpPr/>
            <p:nvPr/>
          </p:nvSpPr>
          <p:spPr>
            <a:xfrm>
              <a:off x="639538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9"/>
            <p:cNvSpPr/>
            <p:nvPr/>
          </p:nvSpPr>
          <p:spPr>
            <a:xfrm>
              <a:off x="707217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9"/>
            <p:cNvSpPr/>
            <p:nvPr/>
          </p:nvSpPr>
          <p:spPr>
            <a:xfrm>
              <a:off x="63953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9"/>
            <p:cNvSpPr/>
            <p:nvPr/>
          </p:nvSpPr>
          <p:spPr>
            <a:xfrm>
              <a:off x="741057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9"/>
            <p:cNvSpPr/>
            <p:nvPr/>
          </p:nvSpPr>
          <p:spPr>
            <a:xfrm>
              <a:off x="7748967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9"/>
            <p:cNvSpPr/>
            <p:nvPr/>
          </p:nvSpPr>
          <p:spPr>
            <a:xfrm>
              <a:off x="808736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8425758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9"/>
            <p:cNvSpPr/>
            <p:nvPr/>
          </p:nvSpPr>
          <p:spPr>
            <a:xfrm>
              <a:off x="741057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7748967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808736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9"/>
            <p:cNvSpPr/>
            <p:nvPr/>
          </p:nvSpPr>
          <p:spPr>
            <a:xfrm>
              <a:off x="8425758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9"/>
            <p:cNvSpPr/>
            <p:nvPr/>
          </p:nvSpPr>
          <p:spPr>
            <a:xfrm>
              <a:off x="741057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7748967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808736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9"/>
            <p:cNvSpPr/>
            <p:nvPr/>
          </p:nvSpPr>
          <p:spPr>
            <a:xfrm>
              <a:off x="8425758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9"/>
            <p:cNvSpPr/>
            <p:nvPr/>
          </p:nvSpPr>
          <p:spPr>
            <a:xfrm>
              <a:off x="741057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774896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808736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9"/>
            <p:cNvSpPr/>
            <p:nvPr/>
          </p:nvSpPr>
          <p:spPr>
            <a:xfrm>
              <a:off x="8425758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9"/>
            <p:cNvSpPr/>
            <p:nvPr/>
          </p:nvSpPr>
          <p:spPr>
            <a:xfrm>
              <a:off x="67337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9"/>
            <p:cNvSpPr/>
            <p:nvPr/>
          </p:nvSpPr>
          <p:spPr>
            <a:xfrm>
              <a:off x="67337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9"/>
            <p:cNvSpPr/>
            <p:nvPr/>
          </p:nvSpPr>
          <p:spPr>
            <a:xfrm>
              <a:off x="8087360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9"/>
            <p:cNvSpPr/>
            <p:nvPr/>
          </p:nvSpPr>
          <p:spPr>
            <a:xfrm>
              <a:off x="8425755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9"/>
            <p:cNvSpPr/>
            <p:nvPr/>
          </p:nvSpPr>
          <p:spPr>
            <a:xfrm>
              <a:off x="741057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774896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9"/>
            <p:cNvSpPr/>
            <p:nvPr/>
          </p:nvSpPr>
          <p:spPr>
            <a:xfrm>
              <a:off x="808736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9"/>
            <p:cNvSpPr/>
            <p:nvPr/>
          </p:nvSpPr>
          <p:spPr>
            <a:xfrm>
              <a:off x="8425758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9"/>
            <p:cNvSpPr/>
            <p:nvPr/>
          </p:nvSpPr>
          <p:spPr>
            <a:xfrm>
              <a:off x="639540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9"/>
            <p:cNvSpPr/>
            <p:nvPr/>
          </p:nvSpPr>
          <p:spPr>
            <a:xfrm>
              <a:off x="639540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9"/>
            <p:cNvSpPr/>
            <p:nvPr/>
          </p:nvSpPr>
          <p:spPr>
            <a:xfrm>
              <a:off x="639540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9"/>
            <p:cNvSpPr/>
            <p:nvPr/>
          </p:nvSpPr>
          <p:spPr>
            <a:xfrm>
              <a:off x="673379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673379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9"/>
            <p:cNvSpPr/>
            <p:nvPr/>
          </p:nvSpPr>
          <p:spPr>
            <a:xfrm>
              <a:off x="673379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9"/>
            <p:cNvSpPr/>
            <p:nvPr/>
          </p:nvSpPr>
          <p:spPr>
            <a:xfrm>
              <a:off x="6733782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9"/>
            <p:cNvSpPr/>
            <p:nvPr/>
          </p:nvSpPr>
          <p:spPr>
            <a:xfrm>
              <a:off x="6395387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9"/>
            <p:cNvSpPr/>
            <p:nvPr/>
          </p:nvSpPr>
          <p:spPr>
            <a:xfrm>
              <a:off x="673378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9"/>
            <p:cNvSpPr/>
            <p:nvPr/>
          </p:nvSpPr>
          <p:spPr>
            <a:xfrm>
              <a:off x="673378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9"/>
            <p:cNvSpPr/>
            <p:nvPr/>
          </p:nvSpPr>
          <p:spPr>
            <a:xfrm>
              <a:off x="673378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707217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9"/>
            <p:cNvSpPr/>
            <p:nvPr/>
          </p:nvSpPr>
          <p:spPr>
            <a:xfrm>
              <a:off x="7072177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9"/>
            <p:cNvSpPr/>
            <p:nvPr/>
          </p:nvSpPr>
          <p:spPr>
            <a:xfrm>
              <a:off x="707217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9"/>
            <p:cNvSpPr/>
            <p:nvPr/>
          </p:nvSpPr>
          <p:spPr>
            <a:xfrm>
              <a:off x="7072177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9"/>
            <p:cNvSpPr/>
            <p:nvPr/>
          </p:nvSpPr>
          <p:spPr>
            <a:xfrm>
              <a:off x="707217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9"/>
            <p:cNvSpPr/>
            <p:nvPr/>
          </p:nvSpPr>
          <p:spPr>
            <a:xfrm>
              <a:off x="7072177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9"/>
            <p:cNvSpPr/>
            <p:nvPr/>
          </p:nvSpPr>
          <p:spPr>
            <a:xfrm>
              <a:off x="707217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9"/>
            <p:cNvSpPr/>
            <p:nvPr/>
          </p:nvSpPr>
          <p:spPr>
            <a:xfrm>
              <a:off x="741057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9"/>
            <p:cNvSpPr/>
            <p:nvPr/>
          </p:nvSpPr>
          <p:spPr>
            <a:xfrm>
              <a:off x="741057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741057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9"/>
            <p:cNvSpPr/>
            <p:nvPr/>
          </p:nvSpPr>
          <p:spPr>
            <a:xfrm>
              <a:off x="7748967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9"/>
            <p:cNvSpPr/>
            <p:nvPr/>
          </p:nvSpPr>
          <p:spPr>
            <a:xfrm>
              <a:off x="774896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774896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9"/>
            <p:cNvSpPr/>
            <p:nvPr/>
          </p:nvSpPr>
          <p:spPr>
            <a:xfrm>
              <a:off x="808736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9"/>
            <p:cNvSpPr/>
            <p:nvPr/>
          </p:nvSpPr>
          <p:spPr>
            <a:xfrm>
              <a:off x="808736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808736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8425758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9"/>
            <p:cNvSpPr/>
            <p:nvPr/>
          </p:nvSpPr>
          <p:spPr>
            <a:xfrm>
              <a:off x="8425758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9"/>
            <p:cNvSpPr/>
            <p:nvPr/>
          </p:nvSpPr>
          <p:spPr>
            <a:xfrm>
              <a:off x="8425758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605699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605699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6056992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605699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605699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605699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9"/>
            <p:cNvSpPr/>
            <p:nvPr/>
          </p:nvSpPr>
          <p:spPr>
            <a:xfrm>
              <a:off x="605699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9"/>
            <p:cNvSpPr/>
            <p:nvPr/>
          </p:nvSpPr>
          <p:spPr>
            <a:xfrm>
              <a:off x="605699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639538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639538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639538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9"/>
            <p:cNvSpPr/>
            <p:nvPr/>
          </p:nvSpPr>
          <p:spPr>
            <a:xfrm>
              <a:off x="707217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9"/>
            <p:cNvSpPr/>
            <p:nvPr/>
          </p:nvSpPr>
          <p:spPr>
            <a:xfrm>
              <a:off x="63953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9"/>
            <p:cNvSpPr/>
            <p:nvPr/>
          </p:nvSpPr>
          <p:spPr>
            <a:xfrm>
              <a:off x="741057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7748967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808736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8425758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9"/>
            <p:cNvSpPr/>
            <p:nvPr/>
          </p:nvSpPr>
          <p:spPr>
            <a:xfrm>
              <a:off x="741057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7748967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9"/>
            <p:cNvSpPr/>
            <p:nvPr/>
          </p:nvSpPr>
          <p:spPr>
            <a:xfrm>
              <a:off x="808736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9"/>
            <p:cNvSpPr/>
            <p:nvPr/>
          </p:nvSpPr>
          <p:spPr>
            <a:xfrm>
              <a:off x="8425758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9"/>
            <p:cNvSpPr/>
            <p:nvPr/>
          </p:nvSpPr>
          <p:spPr>
            <a:xfrm>
              <a:off x="741057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9"/>
            <p:cNvSpPr/>
            <p:nvPr/>
          </p:nvSpPr>
          <p:spPr>
            <a:xfrm>
              <a:off x="7748967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808736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9"/>
            <p:cNvSpPr/>
            <p:nvPr/>
          </p:nvSpPr>
          <p:spPr>
            <a:xfrm>
              <a:off x="8425758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9"/>
            <p:cNvSpPr/>
            <p:nvPr/>
          </p:nvSpPr>
          <p:spPr>
            <a:xfrm>
              <a:off x="741057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9"/>
            <p:cNvSpPr/>
            <p:nvPr/>
          </p:nvSpPr>
          <p:spPr>
            <a:xfrm>
              <a:off x="774896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808736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9"/>
            <p:cNvSpPr/>
            <p:nvPr/>
          </p:nvSpPr>
          <p:spPr>
            <a:xfrm>
              <a:off x="8425758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9"/>
            <p:cNvSpPr/>
            <p:nvPr/>
          </p:nvSpPr>
          <p:spPr>
            <a:xfrm>
              <a:off x="67337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9"/>
            <p:cNvSpPr/>
            <p:nvPr/>
          </p:nvSpPr>
          <p:spPr>
            <a:xfrm>
              <a:off x="741057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9"/>
            <p:cNvSpPr/>
            <p:nvPr/>
          </p:nvSpPr>
          <p:spPr>
            <a:xfrm>
              <a:off x="774896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808736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9"/>
            <p:cNvSpPr/>
            <p:nvPr/>
          </p:nvSpPr>
          <p:spPr>
            <a:xfrm>
              <a:off x="8425758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9"/>
            <p:cNvSpPr/>
            <p:nvPr/>
          </p:nvSpPr>
          <p:spPr>
            <a:xfrm>
              <a:off x="639540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9"/>
            <p:cNvSpPr/>
            <p:nvPr/>
          </p:nvSpPr>
          <p:spPr>
            <a:xfrm>
              <a:off x="639540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639540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9"/>
            <p:cNvSpPr/>
            <p:nvPr/>
          </p:nvSpPr>
          <p:spPr>
            <a:xfrm>
              <a:off x="673379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9"/>
            <p:cNvSpPr/>
            <p:nvPr/>
          </p:nvSpPr>
          <p:spPr>
            <a:xfrm>
              <a:off x="673379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9"/>
            <p:cNvSpPr/>
            <p:nvPr/>
          </p:nvSpPr>
          <p:spPr>
            <a:xfrm>
              <a:off x="673379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6733782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9"/>
            <p:cNvSpPr/>
            <p:nvPr/>
          </p:nvSpPr>
          <p:spPr>
            <a:xfrm>
              <a:off x="6395387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2" name="Google Shape;1132;p9"/>
          <p:cNvSpPr txBox="1">
            <a:spLocks noGrp="1"/>
          </p:cNvSpPr>
          <p:nvPr>
            <p:ph type="subTitle" idx="1"/>
          </p:nvPr>
        </p:nvSpPr>
        <p:spPr>
          <a:xfrm>
            <a:off x="3352888" y="2655750"/>
            <a:ext cx="50778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9"/>
          <p:cNvSpPr txBox="1">
            <a:spLocks noGrp="1"/>
          </p:cNvSpPr>
          <p:nvPr>
            <p:ph type="title"/>
          </p:nvPr>
        </p:nvSpPr>
        <p:spPr>
          <a:xfrm>
            <a:off x="3352800" y="921150"/>
            <a:ext cx="5077800" cy="17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1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0"/>
          <p:cNvSpPr txBox="1">
            <a:spLocks noGrp="1"/>
          </p:cNvSpPr>
          <p:nvPr>
            <p:ph type="title"/>
          </p:nvPr>
        </p:nvSpPr>
        <p:spPr>
          <a:xfrm>
            <a:off x="4198350" y="539500"/>
            <a:ext cx="4232700" cy="11445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36" name="Google Shape;1136;p10"/>
          <p:cNvGrpSpPr/>
          <p:nvPr/>
        </p:nvGrpSpPr>
        <p:grpSpPr>
          <a:xfrm>
            <a:off x="-763063" y="4332842"/>
            <a:ext cx="11266475" cy="1353585"/>
            <a:chOff x="-763063" y="4332842"/>
            <a:chExt cx="11266475" cy="1353585"/>
          </a:xfrm>
        </p:grpSpPr>
        <p:sp>
          <p:nvSpPr>
            <p:cNvPr id="1137" name="Google Shape;1137;p10"/>
            <p:cNvSpPr/>
            <p:nvPr/>
          </p:nvSpPr>
          <p:spPr>
            <a:xfrm rot="5400000">
              <a:off x="6854832" y="501308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0"/>
            <p:cNvSpPr/>
            <p:nvPr/>
          </p:nvSpPr>
          <p:spPr>
            <a:xfrm rot="5400000">
              <a:off x="6192134" y="501308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0"/>
            <p:cNvSpPr/>
            <p:nvPr/>
          </p:nvSpPr>
          <p:spPr>
            <a:xfrm rot="5400000">
              <a:off x="4866737" y="501308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0"/>
            <p:cNvSpPr/>
            <p:nvPr/>
          </p:nvSpPr>
          <p:spPr>
            <a:xfrm rot="5400000">
              <a:off x="6854832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0"/>
            <p:cNvSpPr/>
            <p:nvPr/>
          </p:nvSpPr>
          <p:spPr>
            <a:xfrm rot="5400000">
              <a:off x="6523483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0"/>
            <p:cNvSpPr/>
            <p:nvPr/>
          </p:nvSpPr>
          <p:spPr>
            <a:xfrm rot="5400000">
              <a:off x="6192134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0"/>
            <p:cNvSpPr/>
            <p:nvPr/>
          </p:nvSpPr>
          <p:spPr>
            <a:xfrm rot="5400000">
              <a:off x="5860785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0"/>
            <p:cNvSpPr/>
            <p:nvPr/>
          </p:nvSpPr>
          <p:spPr>
            <a:xfrm rot="5400000">
              <a:off x="5529436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0"/>
            <p:cNvSpPr/>
            <p:nvPr/>
          </p:nvSpPr>
          <p:spPr>
            <a:xfrm rot="5400000">
              <a:off x="5198087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0"/>
            <p:cNvSpPr/>
            <p:nvPr/>
          </p:nvSpPr>
          <p:spPr>
            <a:xfrm rot="5400000">
              <a:off x="7517522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0"/>
            <p:cNvSpPr/>
            <p:nvPr/>
          </p:nvSpPr>
          <p:spPr>
            <a:xfrm rot="5400000">
              <a:off x="4866737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0"/>
            <p:cNvSpPr/>
            <p:nvPr/>
          </p:nvSpPr>
          <p:spPr>
            <a:xfrm rot="5400000">
              <a:off x="7186181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0"/>
            <p:cNvSpPr/>
            <p:nvPr/>
          </p:nvSpPr>
          <p:spPr>
            <a:xfrm rot="5400000">
              <a:off x="6854832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0"/>
            <p:cNvSpPr/>
            <p:nvPr/>
          </p:nvSpPr>
          <p:spPr>
            <a:xfrm rot="5400000">
              <a:off x="6523483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0"/>
            <p:cNvSpPr/>
            <p:nvPr/>
          </p:nvSpPr>
          <p:spPr>
            <a:xfrm rot="5400000">
              <a:off x="6192134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0"/>
            <p:cNvSpPr/>
            <p:nvPr/>
          </p:nvSpPr>
          <p:spPr>
            <a:xfrm rot="5400000">
              <a:off x="5860785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0"/>
            <p:cNvSpPr/>
            <p:nvPr/>
          </p:nvSpPr>
          <p:spPr>
            <a:xfrm rot="5400000">
              <a:off x="5529436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0"/>
            <p:cNvSpPr/>
            <p:nvPr/>
          </p:nvSpPr>
          <p:spPr>
            <a:xfrm rot="5400000">
              <a:off x="5198087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0"/>
            <p:cNvSpPr/>
            <p:nvPr/>
          </p:nvSpPr>
          <p:spPr>
            <a:xfrm rot="5400000">
              <a:off x="7517522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0"/>
            <p:cNvSpPr/>
            <p:nvPr/>
          </p:nvSpPr>
          <p:spPr>
            <a:xfrm rot="5400000">
              <a:off x="4866737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0"/>
            <p:cNvSpPr/>
            <p:nvPr/>
          </p:nvSpPr>
          <p:spPr>
            <a:xfrm rot="5400000">
              <a:off x="6854832" y="46746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0"/>
            <p:cNvSpPr/>
            <p:nvPr/>
          </p:nvSpPr>
          <p:spPr>
            <a:xfrm rot="5400000">
              <a:off x="6192134" y="46746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0"/>
            <p:cNvSpPr/>
            <p:nvPr/>
          </p:nvSpPr>
          <p:spPr>
            <a:xfrm rot="5400000">
              <a:off x="7517522" y="46746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0"/>
            <p:cNvSpPr/>
            <p:nvPr/>
          </p:nvSpPr>
          <p:spPr>
            <a:xfrm rot="5400000">
              <a:off x="4866737" y="46746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0"/>
            <p:cNvSpPr/>
            <p:nvPr/>
          </p:nvSpPr>
          <p:spPr>
            <a:xfrm rot="5400000">
              <a:off x="7186188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0"/>
            <p:cNvSpPr/>
            <p:nvPr/>
          </p:nvSpPr>
          <p:spPr>
            <a:xfrm rot="5400000">
              <a:off x="7186188" y="46746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0"/>
            <p:cNvSpPr/>
            <p:nvPr/>
          </p:nvSpPr>
          <p:spPr>
            <a:xfrm rot="5400000">
              <a:off x="7517522" y="5013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0"/>
            <p:cNvSpPr/>
            <p:nvPr/>
          </p:nvSpPr>
          <p:spPr>
            <a:xfrm rot="5400000">
              <a:off x="7186188" y="5013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0"/>
            <p:cNvSpPr/>
            <p:nvPr/>
          </p:nvSpPr>
          <p:spPr>
            <a:xfrm rot="5400000">
              <a:off x="5860785" y="467470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0"/>
            <p:cNvSpPr/>
            <p:nvPr/>
          </p:nvSpPr>
          <p:spPr>
            <a:xfrm rot="5400000">
              <a:off x="5529436" y="467470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0"/>
            <p:cNvSpPr/>
            <p:nvPr/>
          </p:nvSpPr>
          <p:spPr>
            <a:xfrm rot="5400000">
              <a:off x="5198087" y="467470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0"/>
            <p:cNvSpPr/>
            <p:nvPr/>
          </p:nvSpPr>
          <p:spPr>
            <a:xfrm rot="5400000">
              <a:off x="5529436" y="501309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0"/>
            <p:cNvSpPr/>
            <p:nvPr/>
          </p:nvSpPr>
          <p:spPr>
            <a:xfrm rot="5400000">
              <a:off x="5860831" y="501309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0"/>
            <p:cNvSpPr/>
            <p:nvPr/>
          </p:nvSpPr>
          <p:spPr>
            <a:xfrm rot="5400000">
              <a:off x="5198111" y="501309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0"/>
            <p:cNvSpPr/>
            <p:nvPr/>
          </p:nvSpPr>
          <p:spPr>
            <a:xfrm rot="5400000">
              <a:off x="6523445" y="501308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0"/>
            <p:cNvSpPr/>
            <p:nvPr/>
          </p:nvSpPr>
          <p:spPr>
            <a:xfrm rot="5400000">
              <a:off x="6523445" y="46746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0"/>
            <p:cNvSpPr/>
            <p:nvPr/>
          </p:nvSpPr>
          <p:spPr>
            <a:xfrm rot="5400000">
              <a:off x="9837107" y="501308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0"/>
            <p:cNvSpPr/>
            <p:nvPr/>
          </p:nvSpPr>
          <p:spPr>
            <a:xfrm rot="5400000">
              <a:off x="9174409" y="501308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0"/>
            <p:cNvSpPr/>
            <p:nvPr/>
          </p:nvSpPr>
          <p:spPr>
            <a:xfrm rot="5400000">
              <a:off x="7849012" y="501308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0"/>
            <p:cNvSpPr/>
            <p:nvPr/>
          </p:nvSpPr>
          <p:spPr>
            <a:xfrm rot="5400000">
              <a:off x="9837107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0"/>
            <p:cNvSpPr/>
            <p:nvPr/>
          </p:nvSpPr>
          <p:spPr>
            <a:xfrm rot="5400000">
              <a:off x="9505758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0"/>
            <p:cNvSpPr/>
            <p:nvPr/>
          </p:nvSpPr>
          <p:spPr>
            <a:xfrm rot="5400000">
              <a:off x="9174409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0"/>
            <p:cNvSpPr/>
            <p:nvPr/>
          </p:nvSpPr>
          <p:spPr>
            <a:xfrm rot="5400000">
              <a:off x="8843060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0"/>
            <p:cNvSpPr/>
            <p:nvPr/>
          </p:nvSpPr>
          <p:spPr>
            <a:xfrm rot="5400000">
              <a:off x="8511711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0"/>
            <p:cNvSpPr/>
            <p:nvPr/>
          </p:nvSpPr>
          <p:spPr>
            <a:xfrm rot="5400000">
              <a:off x="8180362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0"/>
            <p:cNvSpPr/>
            <p:nvPr/>
          </p:nvSpPr>
          <p:spPr>
            <a:xfrm rot="5400000">
              <a:off x="7849012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0"/>
            <p:cNvSpPr/>
            <p:nvPr/>
          </p:nvSpPr>
          <p:spPr>
            <a:xfrm rot="5400000">
              <a:off x="10168456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0"/>
            <p:cNvSpPr/>
            <p:nvPr/>
          </p:nvSpPr>
          <p:spPr>
            <a:xfrm rot="5400000">
              <a:off x="9837107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0"/>
            <p:cNvSpPr/>
            <p:nvPr/>
          </p:nvSpPr>
          <p:spPr>
            <a:xfrm rot="5400000">
              <a:off x="9505758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0"/>
            <p:cNvSpPr/>
            <p:nvPr/>
          </p:nvSpPr>
          <p:spPr>
            <a:xfrm rot="5400000">
              <a:off x="9174409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0"/>
            <p:cNvSpPr/>
            <p:nvPr/>
          </p:nvSpPr>
          <p:spPr>
            <a:xfrm rot="5400000">
              <a:off x="8843060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0"/>
            <p:cNvSpPr/>
            <p:nvPr/>
          </p:nvSpPr>
          <p:spPr>
            <a:xfrm rot="5400000">
              <a:off x="8511711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0"/>
            <p:cNvSpPr/>
            <p:nvPr/>
          </p:nvSpPr>
          <p:spPr>
            <a:xfrm rot="5400000">
              <a:off x="8180362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0"/>
            <p:cNvSpPr/>
            <p:nvPr/>
          </p:nvSpPr>
          <p:spPr>
            <a:xfrm rot="5400000">
              <a:off x="7849012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0"/>
            <p:cNvSpPr/>
            <p:nvPr/>
          </p:nvSpPr>
          <p:spPr>
            <a:xfrm rot="5400000">
              <a:off x="9837107" y="46746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0"/>
            <p:cNvSpPr/>
            <p:nvPr/>
          </p:nvSpPr>
          <p:spPr>
            <a:xfrm rot="5400000">
              <a:off x="9174409" y="46746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0"/>
            <p:cNvSpPr/>
            <p:nvPr/>
          </p:nvSpPr>
          <p:spPr>
            <a:xfrm rot="5400000">
              <a:off x="7849012" y="46746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0"/>
            <p:cNvSpPr/>
            <p:nvPr/>
          </p:nvSpPr>
          <p:spPr>
            <a:xfrm rot="5400000">
              <a:off x="10168463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0"/>
            <p:cNvSpPr/>
            <p:nvPr/>
          </p:nvSpPr>
          <p:spPr>
            <a:xfrm rot="5400000">
              <a:off x="10168463" y="46746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0"/>
            <p:cNvSpPr/>
            <p:nvPr/>
          </p:nvSpPr>
          <p:spPr>
            <a:xfrm rot="5400000">
              <a:off x="10168463" y="5013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0"/>
            <p:cNvSpPr/>
            <p:nvPr/>
          </p:nvSpPr>
          <p:spPr>
            <a:xfrm rot="5400000">
              <a:off x="8843060" y="467470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0"/>
            <p:cNvSpPr/>
            <p:nvPr/>
          </p:nvSpPr>
          <p:spPr>
            <a:xfrm rot="5400000">
              <a:off x="8511711" y="467470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0"/>
            <p:cNvSpPr/>
            <p:nvPr/>
          </p:nvSpPr>
          <p:spPr>
            <a:xfrm rot="5400000">
              <a:off x="8180362" y="467470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0"/>
            <p:cNvSpPr/>
            <p:nvPr/>
          </p:nvSpPr>
          <p:spPr>
            <a:xfrm rot="5400000">
              <a:off x="8511711" y="501309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0"/>
            <p:cNvSpPr/>
            <p:nvPr/>
          </p:nvSpPr>
          <p:spPr>
            <a:xfrm rot="5400000">
              <a:off x="8843106" y="501309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0"/>
            <p:cNvSpPr/>
            <p:nvPr/>
          </p:nvSpPr>
          <p:spPr>
            <a:xfrm rot="5400000">
              <a:off x="8180386" y="501309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0"/>
            <p:cNvSpPr/>
            <p:nvPr/>
          </p:nvSpPr>
          <p:spPr>
            <a:xfrm rot="5400000">
              <a:off x="9505720" y="501308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0"/>
            <p:cNvSpPr/>
            <p:nvPr/>
          </p:nvSpPr>
          <p:spPr>
            <a:xfrm rot="5400000">
              <a:off x="9505720" y="46746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0"/>
            <p:cNvSpPr/>
            <p:nvPr/>
          </p:nvSpPr>
          <p:spPr>
            <a:xfrm rot="5400000">
              <a:off x="1221582" y="501308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0"/>
            <p:cNvSpPr/>
            <p:nvPr/>
          </p:nvSpPr>
          <p:spPr>
            <a:xfrm rot="5400000">
              <a:off x="558884" y="501308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0"/>
            <p:cNvSpPr/>
            <p:nvPr/>
          </p:nvSpPr>
          <p:spPr>
            <a:xfrm rot="5400000">
              <a:off x="-766513" y="501308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0"/>
            <p:cNvSpPr/>
            <p:nvPr/>
          </p:nvSpPr>
          <p:spPr>
            <a:xfrm rot="5400000">
              <a:off x="1221582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0"/>
            <p:cNvSpPr/>
            <p:nvPr/>
          </p:nvSpPr>
          <p:spPr>
            <a:xfrm rot="5400000">
              <a:off x="890233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0"/>
            <p:cNvSpPr/>
            <p:nvPr/>
          </p:nvSpPr>
          <p:spPr>
            <a:xfrm rot="5400000">
              <a:off x="558884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0"/>
            <p:cNvSpPr/>
            <p:nvPr/>
          </p:nvSpPr>
          <p:spPr>
            <a:xfrm rot="5400000">
              <a:off x="227535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0"/>
            <p:cNvSpPr/>
            <p:nvPr/>
          </p:nvSpPr>
          <p:spPr>
            <a:xfrm rot="5400000">
              <a:off x="-103814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0"/>
            <p:cNvSpPr/>
            <p:nvPr/>
          </p:nvSpPr>
          <p:spPr>
            <a:xfrm rot="5400000">
              <a:off x="-435163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0"/>
            <p:cNvSpPr/>
            <p:nvPr/>
          </p:nvSpPr>
          <p:spPr>
            <a:xfrm rot="5400000">
              <a:off x="1884272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0"/>
            <p:cNvSpPr/>
            <p:nvPr/>
          </p:nvSpPr>
          <p:spPr>
            <a:xfrm rot="5400000">
              <a:off x="-766513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0"/>
            <p:cNvSpPr/>
            <p:nvPr/>
          </p:nvSpPr>
          <p:spPr>
            <a:xfrm rot="5400000">
              <a:off x="1552931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0"/>
            <p:cNvSpPr/>
            <p:nvPr/>
          </p:nvSpPr>
          <p:spPr>
            <a:xfrm rot="5400000">
              <a:off x="1221582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0"/>
            <p:cNvSpPr/>
            <p:nvPr/>
          </p:nvSpPr>
          <p:spPr>
            <a:xfrm rot="5400000">
              <a:off x="890233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0"/>
            <p:cNvSpPr/>
            <p:nvPr/>
          </p:nvSpPr>
          <p:spPr>
            <a:xfrm rot="5400000">
              <a:off x="558884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0"/>
            <p:cNvSpPr/>
            <p:nvPr/>
          </p:nvSpPr>
          <p:spPr>
            <a:xfrm rot="5400000">
              <a:off x="227535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0"/>
            <p:cNvSpPr/>
            <p:nvPr/>
          </p:nvSpPr>
          <p:spPr>
            <a:xfrm rot="5400000">
              <a:off x="-103814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0"/>
            <p:cNvSpPr/>
            <p:nvPr/>
          </p:nvSpPr>
          <p:spPr>
            <a:xfrm rot="5400000">
              <a:off x="-435163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0"/>
            <p:cNvSpPr/>
            <p:nvPr/>
          </p:nvSpPr>
          <p:spPr>
            <a:xfrm rot="5400000">
              <a:off x="1884272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0"/>
            <p:cNvSpPr/>
            <p:nvPr/>
          </p:nvSpPr>
          <p:spPr>
            <a:xfrm rot="5400000">
              <a:off x="-766513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0"/>
            <p:cNvSpPr/>
            <p:nvPr/>
          </p:nvSpPr>
          <p:spPr>
            <a:xfrm rot="5400000">
              <a:off x="1221582" y="46746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0"/>
            <p:cNvSpPr/>
            <p:nvPr/>
          </p:nvSpPr>
          <p:spPr>
            <a:xfrm rot="5400000">
              <a:off x="558884" y="46746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0"/>
            <p:cNvSpPr/>
            <p:nvPr/>
          </p:nvSpPr>
          <p:spPr>
            <a:xfrm rot="5400000">
              <a:off x="1884272" y="46746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0"/>
            <p:cNvSpPr/>
            <p:nvPr/>
          </p:nvSpPr>
          <p:spPr>
            <a:xfrm rot="5400000">
              <a:off x="-766513" y="46746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0"/>
            <p:cNvSpPr/>
            <p:nvPr/>
          </p:nvSpPr>
          <p:spPr>
            <a:xfrm rot="5400000">
              <a:off x="1552938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0"/>
            <p:cNvSpPr/>
            <p:nvPr/>
          </p:nvSpPr>
          <p:spPr>
            <a:xfrm rot="5400000">
              <a:off x="1552938" y="46746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0"/>
            <p:cNvSpPr/>
            <p:nvPr/>
          </p:nvSpPr>
          <p:spPr>
            <a:xfrm rot="5400000">
              <a:off x="1884272" y="5013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0"/>
            <p:cNvSpPr/>
            <p:nvPr/>
          </p:nvSpPr>
          <p:spPr>
            <a:xfrm rot="5400000">
              <a:off x="1552938" y="5013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0"/>
            <p:cNvSpPr/>
            <p:nvPr/>
          </p:nvSpPr>
          <p:spPr>
            <a:xfrm rot="5400000">
              <a:off x="227535" y="467470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0"/>
            <p:cNvSpPr/>
            <p:nvPr/>
          </p:nvSpPr>
          <p:spPr>
            <a:xfrm rot="5400000">
              <a:off x="-103814" y="467470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0"/>
            <p:cNvSpPr/>
            <p:nvPr/>
          </p:nvSpPr>
          <p:spPr>
            <a:xfrm rot="5400000">
              <a:off x="-435163" y="467470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0"/>
            <p:cNvSpPr/>
            <p:nvPr/>
          </p:nvSpPr>
          <p:spPr>
            <a:xfrm rot="5400000">
              <a:off x="-103814" y="501309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0"/>
            <p:cNvSpPr/>
            <p:nvPr/>
          </p:nvSpPr>
          <p:spPr>
            <a:xfrm rot="5400000">
              <a:off x="227581" y="501309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0"/>
            <p:cNvSpPr/>
            <p:nvPr/>
          </p:nvSpPr>
          <p:spPr>
            <a:xfrm rot="5400000">
              <a:off x="-435139" y="501309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0"/>
            <p:cNvSpPr/>
            <p:nvPr/>
          </p:nvSpPr>
          <p:spPr>
            <a:xfrm rot="5400000">
              <a:off x="890195" y="501308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0"/>
            <p:cNvSpPr/>
            <p:nvPr/>
          </p:nvSpPr>
          <p:spPr>
            <a:xfrm rot="5400000">
              <a:off x="890195" y="46746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0"/>
            <p:cNvSpPr/>
            <p:nvPr/>
          </p:nvSpPr>
          <p:spPr>
            <a:xfrm rot="5400000">
              <a:off x="4203857" y="501308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0"/>
            <p:cNvSpPr/>
            <p:nvPr/>
          </p:nvSpPr>
          <p:spPr>
            <a:xfrm rot="5400000">
              <a:off x="3541159" y="501308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0"/>
            <p:cNvSpPr/>
            <p:nvPr/>
          </p:nvSpPr>
          <p:spPr>
            <a:xfrm rot="5400000">
              <a:off x="2215762" y="501308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0"/>
            <p:cNvSpPr/>
            <p:nvPr/>
          </p:nvSpPr>
          <p:spPr>
            <a:xfrm rot="5400000">
              <a:off x="4203857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0"/>
            <p:cNvSpPr/>
            <p:nvPr/>
          </p:nvSpPr>
          <p:spPr>
            <a:xfrm rot="5400000">
              <a:off x="3872508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0"/>
            <p:cNvSpPr/>
            <p:nvPr/>
          </p:nvSpPr>
          <p:spPr>
            <a:xfrm rot="5400000">
              <a:off x="3541159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0"/>
            <p:cNvSpPr/>
            <p:nvPr/>
          </p:nvSpPr>
          <p:spPr>
            <a:xfrm rot="5400000">
              <a:off x="3209810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0"/>
            <p:cNvSpPr/>
            <p:nvPr/>
          </p:nvSpPr>
          <p:spPr>
            <a:xfrm rot="5400000">
              <a:off x="2878461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0"/>
            <p:cNvSpPr/>
            <p:nvPr/>
          </p:nvSpPr>
          <p:spPr>
            <a:xfrm rot="5400000">
              <a:off x="2547112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0"/>
            <p:cNvSpPr/>
            <p:nvPr/>
          </p:nvSpPr>
          <p:spPr>
            <a:xfrm rot="5400000">
              <a:off x="2215762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0"/>
            <p:cNvSpPr/>
            <p:nvPr/>
          </p:nvSpPr>
          <p:spPr>
            <a:xfrm rot="5400000">
              <a:off x="4535206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0"/>
            <p:cNvSpPr/>
            <p:nvPr/>
          </p:nvSpPr>
          <p:spPr>
            <a:xfrm rot="5400000">
              <a:off x="4203857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0"/>
            <p:cNvSpPr/>
            <p:nvPr/>
          </p:nvSpPr>
          <p:spPr>
            <a:xfrm rot="5400000">
              <a:off x="3872508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0"/>
            <p:cNvSpPr/>
            <p:nvPr/>
          </p:nvSpPr>
          <p:spPr>
            <a:xfrm rot="5400000">
              <a:off x="3541159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0"/>
            <p:cNvSpPr/>
            <p:nvPr/>
          </p:nvSpPr>
          <p:spPr>
            <a:xfrm rot="5400000">
              <a:off x="3209810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0"/>
            <p:cNvSpPr/>
            <p:nvPr/>
          </p:nvSpPr>
          <p:spPr>
            <a:xfrm rot="5400000">
              <a:off x="2878461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0"/>
            <p:cNvSpPr/>
            <p:nvPr/>
          </p:nvSpPr>
          <p:spPr>
            <a:xfrm rot="5400000">
              <a:off x="2547112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0"/>
            <p:cNvSpPr/>
            <p:nvPr/>
          </p:nvSpPr>
          <p:spPr>
            <a:xfrm rot="5400000">
              <a:off x="2215762" y="4336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0"/>
            <p:cNvSpPr/>
            <p:nvPr/>
          </p:nvSpPr>
          <p:spPr>
            <a:xfrm rot="5400000">
              <a:off x="4203857" y="46746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0"/>
            <p:cNvSpPr/>
            <p:nvPr/>
          </p:nvSpPr>
          <p:spPr>
            <a:xfrm rot="5400000">
              <a:off x="3541159" y="46746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0"/>
            <p:cNvSpPr/>
            <p:nvPr/>
          </p:nvSpPr>
          <p:spPr>
            <a:xfrm rot="5400000">
              <a:off x="2215762" y="46746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0"/>
            <p:cNvSpPr/>
            <p:nvPr/>
          </p:nvSpPr>
          <p:spPr>
            <a:xfrm rot="5400000">
              <a:off x="4535213" y="53514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0"/>
            <p:cNvSpPr/>
            <p:nvPr/>
          </p:nvSpPr>
          <p:spPr>
            <a:xfrm rot="5400000">
              <a:off x="4535213" y="46746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0"/>
            <p:cNvSpPr/>
            <p:nvPr/>
          </p:nvSpPr>
          <p:spPr>
            <a:xfrm rot="5400000">
              <a:off x="4535213" y="5013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0"/>
            <p:cNvSpPr/>
            <p:nvPr/>
          </p:nvSpPr>
          <p:spPr>
            <a:xfrm rot="5400000">
              <a:off x="3209810" y="467470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0"/>
            <p:cNvSpPr/>
            <p:nvPr/>
          </p:nvSpPr>
          <p:spPr>
            <a:xfrm rot="5400000">
              <a:off x="2878461" y="467470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0"/>
            <p:cNvSpPr/>
            <p:nvPr/>
          </p:nvSpPr>
          <p:spPr>
            <a:xfrm rot="5400000">
              <a:off x="2547112" y="467470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0"/>
            <p:cNvSpPr/>
            <p:nvPr/>
          </p:nvSpPr>
          <p:spPr>
            <a:xfrm rot="5400000">
              <a:off x="2878461" y="501309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0"/>
            <p:cNvSpPr/>
            <p:nvPr/>
          </p:nvSpPr>
          <p:spPr>
            <a:xfrm rot="5400000">
              <a:off x="3209856" y="501309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0"/>
            <p:cNvSpPr/>
            <p:nvPr/>
          </p:nvSpPr>
          <p:spPr>
            <a:xfrm rot="5400000">
              <a:off x="2547136" y="501309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0"/>
            <p:cNvSpPr/>
            <p:nvPr/>
          </p:nvSpPr>
          <p:spPr>
            <a:xfrm rot="5400000">
              <a:off x="3872470" y="501308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0"/>
            <p:cNvSpPr/>
            <p:nvPr/>
          </p:nvSpPr>
          <p:spPr>
            <a:xfrm rot="5400000">
              <a:off x="3872470" y="46746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75" name="Google Shape;1275;p11"/>
          <p:cNvSpPr txBox="1">
            <a:spLocks noGrp="1"/>
          </p:cNvSpPr>
          <p:nvPr>
            <p:ph type="subTitle" idx="1"/>
          </p:nvPr>
        </p:nvSpPr>
        <p:spPr>
          <a:xfrm>
            <a:off x="713225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276" name="Google Shape;1276;p11"/>
          <p:cNvGrpSpPr/>
          <p:nvPr/>
        </p:nvGrpSpPr>
        <p:grpSpPr>
          <a:xfrm>
            <a:off x="6246317" y="-244863"/>
            <a:ext cx="2707165" cy="5633225"/>
            <a:chOff x="6056992" y="-389989"/>
            <a:chExt cx="2707165" cy="5633225"/>
          </a:xfrm>
        </p:grpSpPr>
        <p:sp>
          <p:nvSpPr>
            <p:cNvPr id="1277" name="Google Shape;1277;p11"/>
            <p:cNvSpPr/>
            <p:nvPr/>
          </p:nvSpPr>
          <p:spPr>
            <a:xfrm>
              <a:off x="673378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1"/>
            <p:cNvSpPr/>
            <p:nvPr/>
          </p:nvSpPr>
          <p:spPr>
            <a:xfrm>
              <a:off x="673378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1"/>
            <p:cNvSpPr/>
            <p:nvPr/>
          </p:nvSpPr>
          <p:spPr>
            <a:xfrm>
              <a:off x="673378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1"/>
            <p:cNvSpPr/>
            <p:nvPr/>
          </p:nvSpPr>
          <p:spPr>
            <a:xfrm>
              <a:off x="707217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1"/>
            <p:cNvSpPr/>
            <p:nvPr/>
          </p:nvSpPr>
          <p:spPr>
            <a:xfrm>
              <a:off x="7072177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1"/>
            <p:cNvSpPr/>
            <p:nvPr/>
          </p:nvSpPr>
          <p:spPr>
            <a:xfrm>
              <a:off x="707217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1"/>
            <p:cNvSpPr/>
            <p:nvPr/>
          </p:nvSpPr>
          <p:spPr>
            <a:xfrm>
              <a:off x="7072177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1"/>
            <p:cNvSpPr/>
            <p:nvPr/>
          </p:nvSpPr>
          <p:spPr>
            <a:xfrm>
              <a:off x="707217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1"/>
            <p:cNvSpPr/>
            <p:nvPr/>
          </p:nvSpPr>
          <p:spPr>
            <a:xfrm>
              <a:off x="7072177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1"/>
            <p:cNvSpPr/>
            <p:nvPr/>
          </p:nvSpPr>
          <p:spPr>
            <a:xfrm>
              <a:off x="707217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1"/>
            <p:cNvSpPr/>
            <p:nvPr/>
          </p:nvSpPr>
          <p:spPr>
            <a:xfrm>
              <a:off x="707217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1"/>
            <p:cNvSpPr/>
            <p:nvPr/>
          </p:nvSpPr>
          <p:spPr>
            <a:xfrm>
              <a:off x="741057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1"/>
            <p:cNvSpPr/>
            <p:nvPr/>
          </p:nvSpPr>
          <p:spPr>
            <a:xfrm>
              <a:off x="741057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1"/>
            <p:cNvSpPr/>
            <p:nvPr/>
          </p:nvSpPr>
          <p:spPr>
            <a:xfrm>
              <a:off x="741057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1"/>
            <p:cNvSpPr/>
            <p:nvPr/>
          </p:nvSpPr>
          <p:spPr>
            <a:xfrm>
              <a:off x="741057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1"/>
            <p:cNvSpPr/>
            <p:nvPr/>
          </p:nvSpPr>
          <p:spPr>
            <a:xfrm>
              <a:off x="7748967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1"/>
            <p:cNvSpPr/>
            <p:nvPr/>
          </p:nvSpPr>
          <p:spPr>
            <a:xfrm>
              <a:off x="774896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1"/>
            <p:cNvSpPr/>
            <p:nvPr/>
          </p:nvSpPr>
          <p:spPr>
            <a:xfrm>
              <a:off x="774896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1"/>
            <p:cNvSpPr/>
            <p:nvPr/>
          </p:nvSpPr>
          <p:spPr>
            <a:xfrm>
              <a:off x="774896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1"/>
            <p:cNvSpPr/>
            <p:nvPr/>
          </p:nvSpPr>
          <p:spPr>
            <a:xfrm>
              <a:off x="808736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1"/>
            <p:cNvSpPr/>
            <p:nvPr/>
          </p:nvSpPr>
          <p:spPr>
            <a:xfrm>
              <a:off x="808736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1"/>
            <p:cNvSpPr/>
            <p:nvPr/>
          </p:nvSpPr>
          <p:spPr>
            <a:xfrm>
              <a:off x="808736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1"/>
            <p:cNvSpPr/>
            <p:nvPr/>
          </p:nvSpPr>
          <p:spPr>
            <a:xfrm>
              <a:off x="8425758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1"/>
            <p:cNvSpPr/>
            <p:nvPr/>
          </p:nvSpPr>
          <p:spPr>
            <a:xfrm>
              <a:off x="8425758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1"/>
            <p:cNvSpPr/>
            <p:nvPr/>
          </p:nvSpPr>
          <p:spPr>
            <a:xfrm>
              <a:off x="8425758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1"/>
            <p:cNvSpPr/>
            <p:nvPr/>
          </p:nvSpPr>
          <p:spPr>
            <a:xfrm>
              <a:off x="605699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1"/>
            <p:cNvSpPr/>
            <p:nvPr/>
          </p:nvSpPr>
          <p:spPr>
            <a:xfrm>
              <a:off x="605699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1"/>
            <p:cNvSpPr/>
            <p:nvPr/>
          </p:nvSpPr>
          <p:spPr>
            <a:xfrm>
              <a:off x="6056992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1"/>
            <p:cNvSpPr/>
            <p:nvPr/>
          </p:nvSpPr>
          <p:spPr>
            <a:xfrm>
              <a:off x="605699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1"/>
            <p:cNvSpPr/>
            <p:nvPr/>
          </p:nvSpPr>
          <p:spPr>
            <a:xfrm>
              <a:off x="605699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1"/>
            <p:cNvSpPr/>
            <p:nvPr/>
          </p:nvSpPr>
          <p:spPr>
            <a:xfrm>
              <a:off x="605699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1"/>
            <p:cNvSpPr/>
            <p:nvPr/>
          </p:nvSpPr>
          <p:spPr>
            <a:xfrm>
              <a:off x="605699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1"/>
            <p:cNvSpPr/>
            <p:nvPr/>
          </p:nvSpPr>
          <p:spPr>
            <a:xfrm>
              <a:off x="605699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1"/>
            <p:cNvSpPr/>
            <p:nvPr/>
          </p:nvSpPr>
          <p:spPr>
            <a:xfrm>
              <a:off x="605699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1"/>
            <p:cNvSpPr/>
            <p:nvPr/>
          </p:nvSpPr>
          <p:spPr>
            <a:xfrm>
              <a:off x="639538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1"/>
            <p:cNvSpPr/>
            <p:nvPr/>
          </p:nvSpPr>
          <p:spPr>
            <a:xfrm>
              <a:off x="639538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1"/>
            <p:cNvSpPr/>
            <p:nvPr/>
          </p:nvSpPr>
          <p:spPr>
            <a:xfrm>
              <a:off x="63953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1"/>
            <p:cNvSpPr/>
            <p:nvPr/>
          </p:nvSpPr>
          <p:spPr>
            <a:xfrm>
              <a:off x="639538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1"/>
            <p:cNvSpPr/>
            <p:nvPr/>
          </p:nvSpPr>
          <p:spPr>
            <a:xfrm>
              <a:off x="707217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1"/>
            <p:cNvSpPr/>
            <p:nvPr/>
          </p:nvSpPr>
          <p:spPr>
            <a:xfrm>
              <a:off x="63953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1"/>
            <p:cNvSpPr/>
            <p:nvPr/>
          </p:nvSpPr>
          <p:spPr>
            <a:xfrm>
              <a:off x="741057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1"/>
            <p:cNvSpPr/>
            <p:nvPr/>
          </p:nvSpPr>
          <p:spPr>
            <a:xfrm>
              <a:off x="7748967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1"/>
            <p:cNvSpPr/>
            <p:nvPr/>
          </p:nvSpPr>
          <p:spPr>
            <a:xfrm>
              <a:off x="808736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1"/>
            <p:cNvSpPr/>
            <p:nvPr/>
          </p:nvSpPr>
          <p:spPr>
            <a:xfrm>
              <a:off x="8425758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1"/>
            <p:cNvSpPr/>
            <p:nvPr/>
          </p:nvSpPr>
          <p:spPr>
            <a:xfrm>
              <a:off x="741057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1"/>
            <p:cNvSpPr/>
            <p:nvPr/>
          </p:nvSpPr>
          <p:spPr>
            <a:xfrm>
              <a:off x="7748967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1"/>
            <p:cNvSpPr/>
            <p:nvPr/>
          </p:nvSpPr>
          <p:spPr>
            <a:xfrm>
              <a:off x="808736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1"/>
            <p:cNvSpPr/>
            <p:nvPr/>
          </p:nvSpPr>
          <p:spPr>
            <a:xfrm>
              <a:off x="8425758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1"/>
            <p:cNvSpPr/>
            <p:nvPr/>
          </p:nvSpPr>
          <p:spPr>
            <a:xfrm>
              <a:off x="741057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1"/>
            <p:cNvSpPr/>
            <p:nvPr/>
          </p:nvSpPr>
          <p:spPr>
            <a:xfrm>
              <a:off x="7748967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1"/>
            <p:cNvSpPr/>
            <p:nvPr/>
          </p:nvSpPr>
          <p:spPr>
            <a:xfrm>
              <a:off x="808736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1"/>
            <p:cNvSpPr/>
            <p:nvPr/>
          </p:nvSpPr>
          <p:spPr>
            <a:xfrm>
              <a:off x="8425758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1"/>
            <p:cNvSpPr/>
            <p:nvPr/>
          </p:nvSpPr>
          <p:spPr>
            <a:xfrm>
              <a:off x="741057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1"/>
            <p:cNvSpPr/>
            <p:nvPr/>
          </p:nvSpPr>
          <p:spPr>
            <a:xfrm>
              <a:off x="774896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1"/>
            <p:cNvSpPr/>
            <p:nvPr/>
          </p:nvSpPr>
          <p:spPr>
            <a:xfrm>
              <a:off x="808736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1"/>
            <p:cNvSpPr/>
            <p:nvPr/>
          </p:nvSpPr>
          <p:spPr>
            <a:xfrm>
              <a:off x="8425758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1"/>
            <p:cNvSpPr/>
            <p:nvPr/>
          </p:nvSpPr>
          <p:spPr>
            <a:xfrm>
              <a:off x="67337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1"/>
            <p:cNvSpPr/>
            <p:nvPr/>
          </p:nvSpPr>
          <p:spPr>
            <a:xfrm>
              <a:off x="67337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1"/>
            <p:cNvSpPr/>
            <p:nvPr/>
          </p:nvSpPr>
          <p:spPr>
            <a:xfrm>
              <a:off x="8087360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1"/>
            <p:cNvSpPr/>
            <p:nvPr/>
          </p:nvSpPr>
          <p:spPr>
            <a:xfrm>
              <a:off x="8425755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1"/>
            <p:cNvSpPr/>
            <p:nvPr/>
          </p:nvSpPr>
          <p:spPr>
            <a:xfrm>
              <a:off x="741057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1"/>
            <p:cNvSpPr/>
            <p:nvPr/>
          </p:nvSpPr>
          <p:spPr>
            <a:xfrm>
              <a:off x="774896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1"/>
            <p:cNvSpPr/>
            <p:nvPr/>
          </p:nvSpPr>
          <p:spPr>
            <a:xfrm>
              <a:off x="808736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1"/>
            <p:cNvSpPr/>
            <p:nvPr/>
          </p:nvSpPr>
          <p:spPr>
            <a:xfrm>
              <a:off x="8425758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1"/>
            <p:cNvSpPr/>
            <p:nvPr/>
          </p:nvSpPr>
          <p:spPr>
            <a:xfrm>
              <a:off x="639540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1"/>
            <p:cNvSpPr/>
            <p:nvPr/>
          </p:nvSpPr>
          <p:spPr>
            <a:xfrm>
              <a:off x="639540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1"/>
            <p:cNvSpPr/>
            <p:nvPr/>
          </p:nvSpPr>
          <p:spPr>
            <a:xfrm>
              <a:off x="639540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1"/>
            <p:cNvSpPr/>
            <p:nvPr/>
          </p:nvSpPr>
          <p:spPr>
            <a:xfrm>
              <a:off x="673379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1"/>
            <p:cNvSpPr/>
            <p:nvPr/>
          </p:nvSpPr>
          <p:spPr>
            <a:xfrm>
              <a:off x="673379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1"/>
            <p:cNvSpPr/>
            <p:nvPr/>
          </p:nvSpPr>
          <p:spPr>
            <a:xfrm>
              <a:off x="673379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1"/>
            <p:cNvSpPr/>
            <p:nvPr/>
          </p:nvSpPr>
          <p:spPr>
            <a:xfrm>
              <a:off x="6733782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1"/>
            <p:cNvSpPr/>
            <p:nvPr/>
          </p:nvSpPr>
          <p:spPr>
            <a:xfrm>
              <a:off x="6395387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1"/>
            <p:cNvSpPr/>
            <p:nvPr/>
          </p:nvSpPr>
          <p:spPr>
            <a:xfrm>
              <a:off x="673378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1"/>
            <p:cNvSpPr/>
            <p:nvPr/>
          </p:nvSpPr>
          <p:spPr>
            <a:xfrm>
              <a:off x="673378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1"/>
            <p:cNvSpPr/>
            <p:nvPr/>
          </p:nvSpPr>
          <p:spPr>
            <a:xfrm>
              <a:off x="673378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1"/>
            <p:cNvSpPr/>
            <p:nvPr/>
          </p:nvSpPr>
          <p:spPr>
            <a:xfrm>
              <a:off x="707217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1"/>
            <p:cNvSpPr/>
            <p:nvPr/>
          </p:nvSpPr>
          <p:spPr>
            <a:xfrm>
              <a:off x="7072177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1"/>
            <p:cNvSpPr/>
            <p:nvPr/>
          </p:nvSpPr>
          <p:spPr>
            <a:xfrm>
              <a:off x="707217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1"/>
            <p:cNvSpPr/>
            <p:nvPr/>
          </p:nvSpPr>
          <p:spPr>
            <a:xfrm>
              <a:off x="7072177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1"/>
            <p:cNvSpPr/>
            <p:nvPr/>
          </p:nvSpPr>
          <p:spPr>
            <a:xfrm>
              <a:off x="707217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7072177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1"/>
            <p:cNvSpPr/>
            <p:nvPr/>
          </p:nvSpPr>
          <p:spPr>
            <a:xfrm>
              <a:off x="707217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1"/>
            <p:cNvSpPr/>
            <p:nvPr/>
          </p:nvSpPr>
          <p:spPr>
            <a:xfrm>
              <a:off x="741057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1"/>
            <p:cNvSpPr/>
            <p:nvPr/>
          </p:nvSpPr>
          <p:spPr>
            <a:xfrm>
              <a:off x="741057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1"/>
            <p:cNvSpPr/>
            <p:nvPr/>
          </p:nvSpPr>
          <p:spPr>
            <a:xfrm>
              <a:off x="741057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1"/>
            <p:cNvSpPr/>
            <p:nvPr/>
          </p:nvSpPr>
          <p:spPr>
            <a:xfrm>
              <a:off x="7748967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1"/>
            <p:cNvSpPr/>
            <p:nvPr/>
          </p:nvSpPr>
          <p:spPr>
            <a:xfrm>
              <a:off x="774896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1"/>
            <p:cNvSpPr/>
            <p:nvPr/>
          </p:nvSpPr>
          <p:spPr>
            <a:xfrm>
              <a:off x="774896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1"/>
            <p:cNvSpPr/>
            <p:nvPr/>
          </p:nvSpPr>
          <p:spPr>
            <a:xfrm>
              <a:off x="808736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808736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1"/>
            <p:cNvSpPr/>
            <p:nvPr/>
          </p:nvSpPr>
          <p:spPr>
            <a:xfrm>
              <a:off x="808736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1"/>
            <p:cNvSpPr/>
            <p:nvPr/>
          </p:nvSpPr>
          <p:spPr>
            <a:xfrm>
              <a:off x="8425758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8425758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1"/>
            <p:cNvSpPr/>
            <p:nvPr/>
          </p:nvSpPr>
          <p:spPr>
            <a:xfrm>
              <a:off x="8425758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1"/>
            <p:cNvSpPr/>
            <p:nvPr/>
          </p:nvSpPr>
          <p:spPr>
            <a:xfrm>
              <a:off x="605699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1"/>
            <p:cNvSpPr/>
            <p:nvPr/>
          </p:nvSpPr>
          <p:spPr>
            <a:xfrm>
              <a:off x="605699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1"/>
            <p:cNvSpPr/>
            <p:nvPr/>
          </p:nvSpPr>
          <p:spPr>
            <a:xfrm>
              <a:off x="6056992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1"/>
            <p:cNvSpPr/>
            <p:nvPr/>
          </p:nvSpPr>
          <p:spPr>
            <a:xfrm>
              <a:off x="605699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1"/>
            <p:cNvSpPr/>
            <p:nvPr/>
          </p:nvSpPr>
          <p:spPr>
            <a:xfrm>
              <a:off x="605699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1"/>
            <p:cNvSpPr/>
            <p:nvPr/>
          </p:nvSpPr>
          <p:spPr>
            <a:xfrm>
              <a:off x="605699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1"/>
            <p:cNvSpPr/>
            <p:nvPr/>
          </p:nvSpPr>
          <p:spPr>
            <a:xfrm>
              <a:off x="605699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1"/>
            <p:cNvSpPr/>
            <p:nvPr/>
          </p:nvSpPr>
          <p:spPr>
            <a:xfrm>
              <a:off x="605699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1"/>
            <p:cNvSpPr/>
            <p:nvPr/>
          </p:nvSpPr>
          <p:spPr>
            <a:xfrm>
              <a:off x="639538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1"/>
            <p:cNvSpPr/>
            <p:nvPr/>
          </p:nvSpPr>
          <p:spPr>
            <a:xfrm>
              <a:off x="639538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1"/>
            <p:cNvSpPr/>
            <p:nvPr/>
          </p:nvSpPr>
          <p:spPr>
            <a:xfrm>
              <a:off x="639538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1"/>
            <p:cNvSpPr/>
            <p:nvPr/>
          </p:nvSpPr>
          <p:spPr>
            <a:xfrm>
              <a:off x="707217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1"/>
            <p:cNvSpPr/>
            <p:nvPr/>
          </p:nvSpPr>
          <p:spPr>
            <a:xfrm>
              <a:off x="63953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1"/>
            <p:cNvSpPr/>
            <p:nvPr/>
          </p:nvSpPr>
          <p:spPr>
            <a:xfrm>
              <a:off x="741057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1"/>
            <p:cNvSpPr/>
            <p:nvPr/>
          </p:nvSpPr>
          <p:spPr>
            <a:xfrm>
              <a:off x="7748967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1"/>
            <p:cNvSpPr/>
            <p:nvPr/>
          </p:nvSpPr>
          <p:spPr>
            <a:xfrm>
              <a:off x="808736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1"/>
            <p:cNvSpPr/>
            <p:nvPr/>
          </p:nvSpPr>
          <p:spPr>
            <a:xfrm>
              <a:off x="8425758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1"/>
            <p:cNvSpPr/>
            <p:nvPr/>
          </p:nvSpPr>
          <p:spPr>
            <a:xfrm>
              <a:off x="741057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1"/>
            <p:cNvSpPr/>
            <p:nvPr/>
          </p:nvSpPr>
          <p:spPr>
            <a:xfrm>
              <a:off x="7748967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1"/>
            <p:cNvSpPr/>
            <p:nvPr/>
          </p:nvSpPr>
          <p:spPr>
            <a:xfrm>
              <a:off x="808736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1"/>
            <p:cNvSpPr/>
            <p:nvPr/>
          </p:nvSpPr>
          <p:spPr>
            <a:xfrm>
              <a:off x="8425758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1"/>
            <p:cNvSpPr/>
            <p:nvPr/>
          </p:nvSpPr>
          <p:spPr>
            <a:xfrm>
              <a:off x="741057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1"/>
            <p:cNvSpPr/>
            <p:nvPr/>
          </p:nvSpPr>
          <p:spPr>
            <a:xfrm>
              <a:off x="7748967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1"/>
            <p:cNvSpPr/>
            <p:nvPr/>
          </p:nvSpPr>
          <p:spPr>
            <a:xfrm>
              <a:off x="808736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1"/>
            <p:cNvSpPr/>
            <p:nvPr/>
          </p:nvSpPr>
          <p:spPr>
            <a:xfrm>
              <a:off x="8425758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1"/>
            <p:cNvSpPr/>
            <p:nvPr/>
          </p:nvSpPr>
          <p:spPr>
            <a:xfrm>
              <a:off x="741057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1"/>
            <p:cNvSpPr/>
            <p:nvPr/>
          </p:nvSpPr>
          <p:spPr>
            <a:xfrm>
              <a:off x="774896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1"/>
            <p:cNvSpPr/>
            <p:nvPr/>
          </p:nvSpPr>
          <p:spPr>
            <a:xfrm>
              <a:off x="808736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1"/>
            <p:cNvSpPr/>
            <p:nvPr/>
          </p:nvSpPr>
          <p:spPr>
            <a:xfrm>
              <a:off x="8425758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1"/>
            <p:cNvSpPr/>
            <p:nvPr/>
          </p:nvSpPr>
          <p:spPr>
            <a:xfrm>
              <a:off x="67337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1"/>
            <p:cNvSpPr/>
            <p:nvPr/>
          </p:nvSpPr>
          <p:spPr>
            <a:xfrm>
              <a:off x="741057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1"/>
            <p:cNvSpPr/>
            <p:nvPr/>
          </p:nvSpPr>
          <p:spPr>
            <a:xfrm>
              <a:off x="774896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1"/>
            <p:cNvSpPr/>
            <p:nvPr/>
          </p:nvSpPr>
          <p:spPr>
            <a:xfrm>
              <a:off x="808736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1"/>
            <p:cNvSpPr/>
            <p:nvPr/>
          </p:nvSpPr>
          <p:spPr>
            <a:xfrm>
              <a:off x="8425758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1"/>
            <p:cNvSpPr/>
            <p:nvPr/>
          </p:nvSpPr>
          <p:spPr>
            <a:xfrm>
              <a:off x="639540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1"/>
            <p:cNvSpPr/>
            <p:nvPr/>
          </p:nvSpPr>
          <p:spPr>
            <a:xfrm>
              <a:off x="639540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1"/>
            <p:cNvSpPr/>
            <p:nvPr/>
          </p:nvSpPr>
          <p:spPr>
            <a:xfrm>
              <a:off x="639540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1"/>
            <p:cNvSpPr/>
            <p:nvPr/>
          </p:nvSpPr>
          <p:spPr>
            <a:xfrm>
              <a:off x="673379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1"/>
            <p:cNvSpPr/>
            <p:nvPr/>
          </p:nvSpPr>
          <p:spPr>
            <a:xfrm>
              <a:off x="673379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1"/>
            <p:cNvSpPr/>
            <p:nvPr/>
          </p:nvSpPr>
          <p:spPr>
            <a:xfrm>
              <a:off x="673379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1"/>
            <p:cNvSpPr/>
            <p:nvPr/>
          </p:nvSpPr>
          <p:spPr>
            <a:xfrm>
              <a:off x="6733782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1"/>
            <p:cNvSpPr/>
            <p:nvPr/>
          </p:nvSpPr>
          <p:spPr>
            <a:xfrm>
              <a:off x="6395387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oogle Shape;1415;p13"/>
          <p:cNvGrpSpPr/>
          <p:nvPr/>
        </p:nvGrpSpPr>
        <p:grpSpPr>
          <a:xfrm>
            <a:off x="6926317" y="-244863"/>
            <a:ext cx="2707165" cy="5633225"/>
            <a:chOff x="6056992" y="-389989"/>
            <a:chExt cx="2707165" cy="5633225"/>
          </a:xfrm>
        </p:grpSpPr>
        <p:sp>
          <p:nvSpPr>
            <p:cNvPr id="1416" name="Google Shape;1416;p13"/>
            <p:cNvSpPr/>
            <p:nvPr/>
          </p:nvSpPr>
          <p:spPr>
            <a:xfrm>
              <a:off x="673378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673378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673378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707217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7072177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707217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7072177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707217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7072177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707217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707217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741057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741057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741057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741057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7748967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774896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774896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774896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808736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808736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808736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8425758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3"/>
            <p:cNvSpPr/>
            <p:nvPr/>
          </p:nvSpPr>
          <p:spPr>
            <a:xfrm>
              <a:off x="8425758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8425758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6056992" y="259229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6056992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6056992" y="325499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6056992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605699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605699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605699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6056992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6056992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6395387" y="292364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6395387" y="358634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63953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6395387" y="491173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707217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63953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741057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7748967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8087362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8425758" y="2923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741057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7748967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8087362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8425758" y="32549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741057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7748967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8087362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8425758" y="358630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741057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3"/>
            <p:cNvSpPr/>
            <p:nvPr/>
          </p:nvSpPr>
          <p:spPr>
            <a:xfrm>
              <a:off x="774896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3"/>
            <p:cNvSpPr/>
            <p:nvPr/>
          </p:nvSpPr>
          <p:spPr>
            <a:xfrm>
              <a:off x="8087362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8425758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6733787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6733787" y="259228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8087360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8425755" y="226095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3"/>
            <p:cNvSpPr/>
            <p:nvPr/>
          </p:nvSpPr>
          <p:spPr>
            <a:xfrm>
              <a:off x="741057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774896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8087362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8425758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6395402" y="39176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6395402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6395402" y="458038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6733797" y="42490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6733797" y="39176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6733797" y="45803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6733782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6395387" y="325502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673378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673378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673378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707217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7072177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707217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7072177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707217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7072177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707217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741057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741057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741057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7748967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774896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774896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808736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808736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808736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8425758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8425758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8425758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6056992" y="-38998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6056992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6056992" y="272716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6056992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605699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605699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605699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6056992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6395387" y="-5863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6395387" y="60406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6395387" y="1929461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707217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63953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741057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3"/>
            <p:cNvSpPr/>
            <p:nvPr/>
          </p:nvSpPr>
          <p:spPr>
            <a:xfrm>
              <a:off x="7748967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3"/>
            <p:cNvSpPr/>
            <p:nvPr/>
          </p:nvSpPr>
          <p:spPr>
            <a:xfrm>
              <a:off x="8087362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8425758" y="-586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741057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7748967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8087362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8425758" y="2726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741057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7748967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8087362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8425758" y="6040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741057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774896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8087362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8425758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6733787" y="-389989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741057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774896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8087362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8425758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6395402" y="93541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6395402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6395402" y="159811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6733797" y="12667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6733797" y="9353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6733797" y="159808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6733782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6395387" y="272754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2" name="Google Shape;1552;p13"/>
          <p:cNvSpPr txBox="1">
            <a:spLocks noGrp="1"/>
          </p:cNvSpPr>
          <p:nvPr>
            <p:ph type="title" hasCustomPrompt="1"/>
          </p:nvPr>
        </p:nvSpPr>
        <p:spPr>
          <a:xfrm>
            <a:off x="713225" y="1225450"/>
            <a:ext cx="640200" cy="640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3" name="Google Shape;1553;p13"/>
          <p:cNvSpPr txBox="1">
            <a:spLocks noGrp="1"/>
          </p:cNvSpPr>
          <p:nvPr>
            <p:ph type="subTitle" idx="1"/>
          </p:nvPr>
        </p:nvSpPr>
        <p:spPr>
          <a:xfrm>
            <a:off x="713225" y="2333961"/>
            <a:ext cx="2427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4" name="Google Shape;1554;p13"/>
          <p:cNvSpPr txBox="1">
            <a:spLocks noGrp="1"/>
          </p:cNvSpPr>
          <p:nvPr>
            <p:ph type="title" idx="2" hasCustomPrompt="1"/>
          </p:nvPr>
        </p:nvSpPr>
        <p:spPr>
          <a:xfrm>
            <a:off x="3401925" y="1225450"/>
            <a:ext cx="640200" cy="640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5" name="Google Shape;1555;p13"/>
          <p:cNvSpPr txBox="1">
            <a:spLocks noGrp="1"/>
          </p:cNvSpPr>
          <p:nvPr>
            <p:ph type="subTitle" idx="3"/>
          </p:nvPr>
        </p:nvSpPr>
        <p:spPr>
          <a:xfrm>
            <a:off x="3401925" y="2333961"/>
            <a:ext cx="2423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3014850"/>
            <a:ext cx="640200" cy="640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7" name="Google Shape;1557;p13"/>
          <p:cNvSpPr txBox="1">
            <a:spLocks noGrp="1"/>
          </p:cNvSpPr>
          <p:nvPr>
            <p:ph type="subTitle" idx="5"/>
          </p:nvPr>
        </p:nvSpPr>
        <p:spPr>
          <a:xfrm>
            <a:off x="713225" y="4123778"/>
            <a:ext cx="2427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8" name="Google Shape;1558;p13"/>
          <p:cNvSpPr txBox="1">
            <a:spLocks noGrp="1"/>
          </p:cNvSpPr>
          <p:nvPr>
            <p:ph type="title" idx="6" hasCustomPrompt="1"/>
          </p:nvPr>
        </p:nvSpPr>
        <p:spPr>
          <a:xfrm>
            <a:off x="3401925" y="3014850"/>
            <a:ext cx="640200" cy="640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9" name="Google Shape;1559;p13"/>
          <p:cNvSpPr txBox="1">
            <a:spLocks noGrp="1"/>
          </p:cNvSpPr>
          <p:nvPr>
            <p:ph type="subTitle" idx="7"/>
          </p:nvPr>
        </p:nvSpPr>
        <p:spPr>
          <a:xfrm>
            <a:off x="3401925" y="4123778"/>
            <a:ext cx="2423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0" name="Google Shape;1560;p13"/>
          <p:cNvSpPr txBox="1">
            <a:spLocks noGrp="1"/>
          </p:cNvSpPr>
          <p:nvPr>
            <p:ph type="title" idx="8"/>
          </p:nvPr>
        </p:nvSpPr>
        <p:spPr>
          <a:xfrm>
            <a:off x="718125" y="544400"/>
            <a:ext cx="771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13"/>
          <p:cNvSpPr txBox="1">
            <a:spLocks noGrp="1"/>
          </p:cNvSpPr>
          <p:nvPr>
            <p:ph type="subTitle" idx="9"/>
          </p:nvPr>
        </p:nvSpPr>
        <p:spPr>
          <a:xfrm>
            <a:off x="713225" y="1895050"/>
            <a:ext cx="24273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2" name="Google Shape;1562;p13"/>
          <p:cNvSpPr txBox="1">
            <a:spLocks noGrp="1"/>
          </p:cNvSpPr>
          <p:nvPr>
            <p:ph type="subTitle" idx="13"/>
          </p:nvPr>
        </p:nvSpPr>
        <p:spPr>
          <a:xfrm>
            <a:off x="3401925" y="1895050"/>
            <a:ext cx="24231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3" name="Google Shape;1563;p13"/>
          <p:cNvSpPr txBox="1">
            <a:spLocks noGrp="1"/>
          </p:cNvSpPr>
          <p:nvPr>
            <p:ph type="subTitle" idx="14"/>
          </p:nvPr>
        </p:nvSpPr>
        <p:spPr>
          <a:xfrm>
            <a:off x="713225" y="3684450"/>
            <a:ext cx="24273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4" name="Google Shape;1564;p13"/>
          <p:cNvSpPr txBox="1">
            <a:spLocks noGrp="1"/>
          </p:cNvSpPr>
          <p:nvPr>
            <p:ph type="subTitle" idx="15"/>
          </p:nvPr>
        </p:nvSpPr>
        <p:spPr>
          <a:xfrm>
            <a:off x="3401925" y="3684450"/>
            <a:ext cx="24231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"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16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">
    <p:spTree>
      <p:nvGrpSpPr>
        <p:cNvPr id="1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5" name="Google Shape;2545;p22"/>
          <p:cNvGrpSpPr/>
          <p:nvPr/>
        </p:nvGrpSpPr>
        <p:grpSpPr>
          <a:xfrm>
            <a:off x="-232849" y="-433648"/>
            <a:ext cx="9609698" cy="1691981"/>
            <a:chOff x="-232849" y="318827"/>
            <a:chExt cx="9609698" cy="1691981"/>
          </a:xfrm>
        </p:grpSpPr>
        <p:sp>
          <p:nvSpPr>
            <p:cNvPr id="2546" name="Google Shape;2546;p22"/>
            <p:cNvSpPr/>
            <p:nvPr/>
          </p:nvSpPr>
          <p:spPr>
            <a:xfrm rot="5400000">
              <a:off x="175179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2"/>
            <p:cNvSpPr/>
            <p:nvPr/>
          </p:nvSpPr>
          <p:spPr>
            <a:xfrm rot="5400000">
              <a:off x="1420447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2"/>
            <p:cNvSpPr/>
            <p:nvPr/>
          </p:nvSpPr>
          <p:spPr>
            <a:xfrm rot="5400000">
              <a:off x="1089097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2"/>
            <p:cNvSpPr/>
            <p:nvPr/>
          </p:nvSpPr>
          <p:spPr>
            <a:xfrm rot="5400000">
              <a:off x="757748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2"/>
            <p:cNvSpPr/>
            <p:nvPr/>
          </p:nvSpPr>
          <p:spPr>
            <a:xfrm rot="5400000">
              <a:off x="4263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2"/>
            <p:cNvSpPr/>
            <p:nvPr/>
          </p:nvSpPr>
          <p:spPr>
            <a:xfrm rot="5400000">
              <a:off x="95050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2"/>
            <p:cNvSpPr/>
            <p:nvPr/>
          </p:nvSpPr>
          <p:spPr>
            <a:xfrm rot="5400000">
              <a:off x="241448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2"/>
            <p:cNvSpPr/>
            <p:nvPr/>
          </p:nvSpPr>
          <p:spPr>
            <a:xfrm rot="5400000">
              <a:off x="-2362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2"/>
            <p:cNvSpPr/>
            <p:nvPr/>
          </p:nvSpPr>
          <p:spPr>
            <a:xfrm rot="5400000">
              <a:off x="208314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2"/>
            <p:cNvSpPr/>
            <p:nvPr/>
          </p:nvSpPr>
          <p:spPr>
            <a:xfrm rot="5400000">
              <a:off x="4263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2"/>
            <p:cNvSpPr/>
            <p:nvPr/>
          </p:nvSpPr>
          <p:spPr>
            <a:xfrm rot="5400000">
              <a:off x="241448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2"/>
            <p:cNvSpPr/>
            <p:nvPr/>
          </p:nvSpPr>
          <p:spPr>
            <a:xfrm rot="5400000">
              <a:off x="-2362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2"/>
            <p:cNvSpPr/>
            <p:nvPr/>
          </p:nvSpPr>
          <p:spPr>
            <a:xfrm rot="5400000">
              <a:off x="208314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2"/>
            <p:cNvSpPr/>
            <p:nvPr/>
          </p:nvSpPr>
          <p:spPr>
            <a:xfrm rot="5400000">
              <a:off x="4263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2"/>
            <p:cNvSpPr/>
            <p:nvPr/>
          </p:nvSpPr>
          <p:spPr>
            <a:xfrm rot="5400000">
              <a:off x="241448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2"/>
            <p:cNvSpPr/>
            <p:nvPr/>
          </p:nvSpPr>
          <p:spPr>
            <a:xfrm rot="5400000">
              <a:off x="-2362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2"/>
            <p:cNvSpPr/>
            <p:nvPr/>
          </p:nvSpPr>
          <p:spPr>
            <a:xfrm rot="5400000">
              <a:off x="208314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2"/>
            <p:cNvSpPr/>
            <p:nvPr/>
          </p:nvSpPr>
          <p:spPr>
            <a:xfrm rot="5400000">
              <a:off x="4263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2"/>
            <p:cNvSpPr/>
            <p:nvPr/>
          </p:nvSpPr>
          <p:spPr>
            <a:xfrm rot="5400000">
              <a:off x="-2362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2"/>
            <p:cNvSpPr/>
            <p:nvPr/>
          </p:nvSpPr>
          <p:spPr>
            <a:xfrm rot="5400000">
              <a:off x="208314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2"/>
            <p:cNvSpPr/>
            <p:nvPr/>
          </p:nvSpPr>
          <p:spPr>
            <a:xfrm rot="5400000">
              <a:off x="4263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2"/>
            <p:cNvSpPr/>
            <p:nvPr/>
          </p:nvSpPr>
          <p:spPr>
            <a:xfrm rot="5400000">
              <a:off x="-2362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2"/>
            <p:cNvSpPr/>
            <p:nvPr/>
          </p:nvSpPr>
          <p:spPr>
            <a:xfrm rot="5400000">
              <a:off x="208315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2"/>
            <p:cNvSpPr/>
            <p:nvPr/>
          </p:nvSpPr>
          <p:spPr>
            <a:xfrm rot="5400000">
              <a:off x="175179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2"/>
            <p:cNvSpPr/>
            <p:nvPr/>
          </p:nvSpPr>
          <p:spPr>
            <a:xfrm rot="5400000">
              <a:off x="175179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2"/>
            <p:cNvSpPr/>
            <p:nvPr/>
          </p:nvSpPr>
          <p:spPr>
            <a:xfrm rot="5400000">
              <a:off x="175179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2"/>
            <p:cNvSpPr/>
            <p:nvPr/>
          </p:nvSpPr>
          <p:spPr>
            <a:xfrm rot="5400000">
              <a:off x="175179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2"/>
            <p:cNvSpPr/>
            <p:nvPr/>
          </p:nvSpPr>
          <p:spPr>
            <a:xfrm rot="5400000">
              <a:off x="142050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2"/>
            <p:cNvSpPr/>
            <p:nvPr/>
          </p:nvSpPr>
          <p:spPr>
            <a:xfrm rot="5400000">
              <a:off x="142050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2"/>
            <p:cNvSpPr/>
            <p:nvPr/>
          </p:nvSpPr>
          <p:spPr>
            <a:xfrm rot="5400000">
              <a:off x="142050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2"/>
            <p:cNvSpPr/>
            <p:nvPr/>
          </p:nvSpPr>
          <p:spPr>
            <a:xfrm rot="5400000">
              <a:off x="142050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2"/>
            <p:cNvSpPr/>
            <p:nvPr/>
          </p:nvSpPr>
          <p:spPr>
            <a:xfrm rot="5400000">
              <a:off x="108913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2"/>
            <p:cNvSpPr/>
            <p:nvPr/>
          </p:nvSpPr>
          <p:spPr>
            <a:xfrm rot="5400000">
              <a:off x="108913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2"/>
            <p:cNvSpPr/>
            <p:nvPr/>
          </p:nvSpPr>
          <p:spPr>
            <a:xfrm rot="5400000">
              <a:off x="108913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2"/>
            <p:cNvSpPr/>
            <p:nvPr/>
          </p:nvSpPr>
          <p:spPr>
            <a:xfrm rot="5400000">
              <a:off x="108913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2"/>
            <p:cNvSpPr/>
            <p:nvPr/>
          </p:nvSpPr>
          <p:spPr>
            <a:xfrm rot="5400000">
              <a:off x="757795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2"/>
            <p:cNvSpPr/>
            <p:nvPr/>
          </p:nvSpPr>
          <p:spPr>
            <a:xfrm rot="5400000">
              <a:off x="757795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2"/>
            <p:cNvSpPr/>
            <p:nvPr/>
          </p:nvSpPr>
          <p:spPr>
            <a:xfrm rot="5400000">
              <a:off x="757795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2"/>
            <p:cNvSpPr/>
            <p:nvPr/>
          </p:nvSpPr>
          <p:spPr>
            <a:xfrm rot="5400000">
              <a:off x="757795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2"/>
            <p:cNvSpPr/>
            <p:nvPr/>
          </p:nvSpPr>
          <p:spPr>
            <a:xfrm rot="5400000">
              <a:off x="2414486" y="133746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2"/>
            <p:cNvSpPr/>
            <p:nvPr/>
          </p:nvSpPr>
          <p:spPr>
            <a:xfrm rot="5400000">
              <a:off x="2414486" y="16758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2"/>
            <p:cNvSpPr/>
            <p:nvPr/>
          </p:nvSpPr>
          <p:spPr>
            <a:xfrm rot="5400000">
              <a:off x="950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2"/>
            <p:cNvSpPr/>
            <p:nvPr/>
          </p:nvSpPr>
          <p:spPr>
            <a:xfrm rot="5400000">
              <a:off x="950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2"/>
            <p:cNvSpPr/>
            <p:nvPr/>
          </p:nvSpPr>
          <p:spPr>
            <a:xfrm rot="5400000">
              <a:off x="950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2"/>
            <p:cNvSpPr/>
            <p:nvPr/>
          </p:nvSpPr>
          <p:spPr>
            <a:xfrm rot="5400000">
              <a:off x="950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2"/>
            <p:cNvSpPr/>
            <p:nvPr/>
          </p:nvSpPr>
          <p:spPr>
            <a:xfrm rot="5400000">
              <a:off x="473407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2"/>
            <p:cNvSpPr/>
            <p:nvPr/>
          </p:nvSpPr>
          <p:spPr>
            <a:xfrm rot="5400000">
              <a:off x="440272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2"/>
            <p:cNvSpPr/>
            <p:nvPr/>
          </p:nvSpPr>
          <p:spPr>
            <a:xfrm rot="5400000">
              <a:off x="407137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2"/>
            <p:cNvSpPr/>
            <p:nvPr/>
          </p:nvSpPr>
          <p:spPr>
            <a:xfrm rot="5400000">
              <a:off x="3740023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2"/>
            <p:cNvSpPr/>
            <p:nvPr/>
          </p:nvSpPr>
          <p:spPr>
            <a:xfrm rot="5400000">
              <a:off x="3408674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2"/>
            <p:cNvSpPr/>
            <p:nvPr/>
          </p:nvSpPr>
          <p:spPr>
            <a:xfrm rot="5400000">
              <a:off x="3077325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2"/>
            <p:cNvSpPr/>
            <p:nvPr/>
          </p:nvSpPr>
          <p:spPr>
            <a:xfrm rot="5400000">
              <a:off x="274597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2"/>
            <p:cNvSpPr/>
            <p:nvPr/>
          </p:nvSpPr>
          <p:spPr>
            <a:xfrm rot="5400000">
              <a:off x="50654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2"/>
            <p:cNvSpPr/>
            <p:nvPr/>
          </p:nvSpPr>
          <p:spPr>
            <a:xfrm rot="5400000">
              <a:off x="34086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2"/>
            <p:cNvSpPr/>
            <p:nvPr/>
          </p:nvSpPr>
          <p:spPr>
            <a:xfrm rot="5400000">
              <a:off x="274597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2"/>
            <p:cNvSpPr/>
            <p:nvPr/>
          </p:nvSpPr>
          <p:spPr>
            <a:xfrm rot="5400000">
              <a:off x="50654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2"/>
            <p:cNvSpPr/>
            <p:nvPr/>
          </p:nvSpPr>
          <p:spPr>
            <a:xfrm rot="5400000">
              <a:off x="34086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2"/>
            <p:cNvSpPr/>
            <p:nvPr/>
          </p:nvSpPr>
          <p:spPr>
            <a:xfrm rot="5400000">
              <a:off x="274597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2"/>
            <p:cNvSpPr/>
            <p:nvPr/>
          </p:nvSpPr>
          <p:spPr>
            <a:xfrm rot="5400000">
              <a:off x="50654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2"/>
            <p:cNvSpPr/>
            <p:nvPr/>
          </p:nvSpPr>
          <p:spPr>
            <a:xfrm rot="5400000">
              <a:off x="34086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2"/>
            <p:cNvSpPr/>
            <p:nvPr/>
          </p:nvSpPr>
          <p:spPr>
            <a:xfrm rot="5400000">
              <a:off x="2745976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2"/>
            <p:cNvSpPr/>
            <p:nvPr/>
          </p:nvSpPr>
          <p:spPr>
            <a:xfrm rot="5400000">
              <a:off x="50654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2"/>
            <p:cNvSpPr/>
            <p:nvPr/>
          </p:nvSpPr>
          <p:spPr>
            <a:xfrm rot="5400000">
              <a:off x="34086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2"/>
            <p:cNvSpPr/>
            <p:nvPr/>
          </p:nvSpPr>
          <p:spPr>
            <a:xfrm rot="5400000">
              <a:off x="2745976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2"/>
            <p:cNvSpPr/>
            <p:nvPr/>
          </p:nvSpPr>
          <p:spPr>
            <a:xfrm rot="5400000">
              <a:off x="506542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2"/>
            <p:cNvSpPr/>
            <p:nvPr/>
          </p:nvSpPr>
          <p:spPr>
            <a:xfrm rot="5400000">
              <a:off x="47340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2"/>
            <p:cNvSpPr/>
            <p:nvPr/>
          </p:nvSpPr>
          <p:spPr>
            <a:xfrm rot="5400000">
              <a:off x="47340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2"/>
            <p:cNvSpPr/>
            <p:nvPr/>
          </p:nvSpPr>
          <p:spPr>
            <a:xfrm rot="5400000">
              <a:off x="47340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2"/>
            <p:cNvSpPr/>
            <p:nvPr/>
          </p:nvSpPr>
          <p:spPr>
            <a:xfrm rot="5400000">
              <a:off x="47340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2"/>
            <p:cNvSpPr/>
            <p:nvPr/>
          </p:nvSpPr>
          <p:spPr>
            <a:xfrm rot="5400000">
              <a:off x="440278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2"/>
            <p:cNvSpPr/>
            <p:nvPr/>
          </p:nvSpPr>
          <p:spPr>
            <a:xfrm rot="5400000">
              <a:off x="440278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2"/>
            <p:cNvSpPr/>
            <p:nvPr/>
          </p:nvSpPr>
          <p:spPr>
            <a:xfrm rot="5400000">
              <a:off x="440278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2"/>
            <p:cNvSpPr/>
            <p:nvPr/>
          </p:nvSpPr>
          <p:spPr>
            <a:xfrm rot="5400000">
              <a:off x="440278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2"/>
            <p:cNvSpPr/>
            <p:nvPr/>
          </p:nvSpPr>
          <p:spPr>
            <a:xfrm rot="5400000">
              <a:off x="407140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2"/>
            <p:cNvSpPr/>
            <p:nvPr/>
          </p:nvSpPr>
          <p:spPr>
            <a:xfrm rot="5400000">
              <a:off x="407140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2"/>
            <p:cNvSpPr/>
            <p:nvPr/>
          </p:nvSpPr>
          <p:spPr>
            <a:xfrm rot="5400000">
              <a:off x="407140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2"/>
            <p:cNvSpPr/>
            <p:nvPr/>
          </p:nvSpPr>
          <p:spPr>
            <a:xfrm rot="5400000">
              <a:off x="407140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2"/>
            <p:cNvSpPr/>
            <p:nvPr/>
          </p:nvSpPr>
          <p:spPr>
            <a:xfrm rot="5400000">
              <a:off x="37400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2"/>
            <p:cNvSpPr/>
            <p:nvPr/>
          </p:nvSpPr>
          <p:spPr>
            <a:xfrm rot="5400000">
              <a:off x="37400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2"/>
            <p:cNvSpPr/>
            <p:nvPr/>
          </p:nvSpPr>
          <p:spPr>
            <a:xfrm rot="5400000">
              <a:off x="37400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2"/>
            <p:cNvSpPr/>
            <p:nvPr/>
          </p:nvSpPr>
          <p:spPr>
            <a:xfrm rot="5400000">
              <a:off x="37400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2"/>
            <p:cNvSpPr/>
            <p:nvPr/>
          </p:nvSpPr>
          <p:spPr>
            <a:xfrm rot="5400000">
              <a:off x="307734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2"/>
            <p:cNvSpPr/>
            <p:nvPr/>
          </p:nvSpPr>
          <p:spPr>
            <a:xfrm rot="5400000">
              <a:off x="307734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2"/>
            <p:cNvSpPr/>
            <p:nvPr/>
          </p:nvSpPr>
          <p:spPr>
            <a:xfrm rot="5400000">
              <a:off x="307734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2"/>
            <p:cNvSpPr/>
            <p:nvPr/>
          </p:nvSpPr>
          <p:spPr>
            <a:xfrm rot="5400000">
              <a:off x="307734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2"/>
            <p:cNvSpPr/>
            <p:nvPr/>
          </p:nvSpPr>
          <p:spPr>
            <a:xfrm rot="5400000">
              <a:off x="738502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2"/>
            <p:cNvSpPr/>
            <p:nvPr/>
          </p:nvSpPr>
          <p:spPr>
            <a:xfrm rot="5400000">
              <a:off x="705367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2"/>
            <p:cNvSpPr/>
            <p:nvPr/>
          </p:nvSpPr>
          <p:spPr>
            <a:xfrm rot="5400000">
              <a:off x="6722322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2"/>
            <p:cNvSpPr/>
            <p:nvPr/>
          </p:nvSpPr>
          <p:spPr>
            <a:xfrm rot="5400000">
              <a:off x="6390973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2"/>
            <p:cNvSpPr/>
            <p:nvPr/>
          </p:nvSpPr>
          <p:spPr>
            <a:xfrm rot="5400000">
              <a:off x="6059624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2"/>
            <p:cNvSpPr/>
            <p:nvPr/>
          </p:nvSpPr>
          <p:spPr>
            <a:xfrm rot="5400000">
              <a:off x="5728275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2"/>
            <p:cNvSpPr/>
            <p:nvPr/>
          </p:nvSpPr>
          <p:spPr>
            <a:xfrm rot="5400000">
              <a:off x="804771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2"/>
            <p:cNvSpPr/>
            <p:nvPr/>
          </p:nvSpPr>
          <p:spPr>
            <a:xfrm rot="5400000">
              <a:off x="539692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2"/>
            <p:cNvSpPr/>
            <p:nvPr/>
          </p:nvSpPr>
          <p:spPr>
            <a:xfrm rot="5400000">
              <a:off x="771637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2"/>
            <p:cNvSpPr/>
            <p:nvPr/>
          </p:nvSpPr>
          <p:spPr>
            <a:xfrm rot="5400000">
              <a:off x="605962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2"/>
            <p:cNvSpPr/>
            <p:nvPr/>
          </p:nvSpPr>
          <p:spPr>
            <a:xfrm rot="5400000">
              <a:off x="8047711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2"/>
            <p:cNvSpPr/>
            <p:nvPr/>
          </p:nvSpPr>
          <p:spPr>
            <a:xfrm rot="5400000">
              <a:off x="5396926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2"/>
            <p:cNvSpPr/>
            <p:nvPr/>
          </p:nvSpPr>
          <p:spPr>
            <a:xfrm rot="5400000">
              <a:off x="771637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2"/>
            <p:cNvSpPr/>
            <p:nvPr/>
          </p:nvSpPr>
          <p:spPr>
            <a:xfrm rot="5400000">
              <a:off x="605962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2"/>
            <p:cNvSpPr/>
            <p:nvPr/>
          </p:nvSpPr>
          <p:spPr>
            <a:xfrm rot="5400000">
              <a:off x="8047711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2"/>
            <p:cNvSpPr/>
            <p:nvPr/>
          </p:nvSpPr>
          <p:spPr>
            <a:xfrm rot="5400000">
              <a:off x="5396926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2"/>
            <p:cNvSpPr/>
            <p:nvPr/>
          </p:nvSpPr>
          <p:spPr>
            <a:xfrm rot="5400000">
              <a:off x="771637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2"/>
            <p:cNvSpPr/>
            <p:nvPr/>
          </p:nvSpPr>
          <p:spPr>
            <a:xfrm rot="5400000">
              <a:off x="605962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2"/>
            <p:cNvSpPr/>
            <p:nvPr/>
          </p:nvSpPr>
          <p:spPr>
            <a:xfrm rot="5400000">
              <a:off x="5396926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2"/>
            <p:cNvSpPr/>
            <p:nvPr/>
          </p:nvSpPr>
          <p:spPr>
            <a:xfrm rot="5400000">
              <a:off x="771637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22"/>
            <p:cNvSpPr/>
            <p:nvPr/>
          </p:nvSpPr>
          <p:spPr>
            <a:xfrm rot="5400000">
              <a:off x="605962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2"/>
            <p:cNvSpPr/>
            <p:nvPr/>
          </p:nvSpPr>
          <p:spPr>
            <a:xfrm rot="5400000">
              <a:off x="5396926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2"/>
            <p:cNvSpPr/>
            <p:nvPr/>
          </p:nvSpPr>
          <p:spPr>
            <a:xfrm rot="5400000">
              <a:off x="7716376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2"/>
            <p:cNvSpPr/>
            <p:nvPr/>
          </p:nvSpPr>
          <p:spPr>
            <a:xfrm rot="5400000">
              <a:off x="73850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22"/>
            <p:cNvSpPr/>
            <p:nvPr/>
          </p:nvSpPr>
          <p:spPr>
            <a:xfrm rot="5400000">
              <a:off x="73850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22"/>
            <p:cNvSpPr/>
            <p:nvPr/>
          </p:nvSpPr>
          <p:spPr>
            <a:xfrm rot="5400000">
              <a:off x="73850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2"/>
            <p:cNvSpPr/>
            <p:nvPr/>
          </p:nvSpPr>
          <p:spPr>
            <a:xfrm rot="5400000">
              <a:off x="73850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2"/>
            <p:cNvSpPr/>
            <p:nvPr/>
          </p:nvSpPr>
          <p:spPr>
            <a:xfrm rot="5400000">
              <a:off x="7053732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2"/>
            <p:cNvSpPr/>
            <p:nvPr/>
          </p:nvSpPr>
          <p:spPr>
            <a:xfrm rot="5400000">
              <a:off x="7053732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2"/>
            <p:cNvSpPr/>
            <p:nvPr/>
          </p:nvSpPr>
          <p:spPr>
            <a:xfrm rot="5400000">
              <a:off x="7053732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22"/>
            <p:cNvSpPr/>
            <p:nvPr/>
          </p:nvSpPr>
          <p:spPr>
            <a:xfrm rot="5400000">
              <a:off x="7053732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22"/>
            <p:cNvSpPr/>
            <p:nvPr/>
          </p:nvSpPr>
          <p:spPr>
            <a:xfrm rot="5400000">
              <a:off x="6722357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2"/>
            <p:cNvSpPr/>
            <p:nvPr/>
          </p:nvSpPr>
          <p:spPr>
            <a:xfrm rot="5400000">
              <a:off x="6722357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2"/>
            <p:cNvSpPr/>
            <p:nvPr/>
          </p:nvSpPr>
          <p:spPr>
            <a:xfrm rot="5400000">
              <a:off x="6722357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2"/>
            <p:cNvSpPr/>
            <p:nvPr/>
          </p:nvSpPr>
          <p:spPr>
            <a:xfrm rot="5400000">
              <a:off x="6722357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2"/>
            <p:cNvSpPr/>
            <p:nvPr/>
          </p:nvSpPr>
          <p:spPr>
            <a:xfrm rot="5400000">
              <a:off x="6391020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2"/>
            <p:cNvSpPr/>
            <p:nvPr/>
          </p:nvSpPr>
          <p:spPr>
            <a:xfrm rot="5400000">
              <a:off x="6391020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2"/>
            <p:cNvSpPr/>
            <p:nvPr/>
          </p:nvSpPr>
          <p:spPr>
            <a:xfrm rot="5400000">
              <a:off x="6391020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2"/>
            <p:cNvSpPr/>
            <p:nvPr/>
          </p:nvSpPr>
          <p:spPr>
            <a:xfrm rot="5400000">
              <a:off x="6391020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2"/>
            <p:cNvSpPr/>
            <p:nvPr/>
          </p:nvSpPr>
          <p:spPr>
            <a:xfrm rot="5400000">
              <a:off x="8047711" y="133746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2"/>
            <p:cNvSpPr/>
            <p:nvPr/>
          </p:nvSpPr>
          <p:spPr>
            <a:xfrm rot="5400000">
              <a:off x="8047711" y="167585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22"/>
            <p:cNvSpPr/>
            <p:nvPr/>
          </p:nvSpPr>
          <p:spPr>
            <a:xfrm rot="5400000">
              <a:off x="57282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2"/>
            <p:cNvSpPr/>
            <p:nvPr/>
          </p:nvSpPr>
          <p:spPr>
            <a:xfrm rot="5400000">
              <a:off x="57282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2"/>
            <p:cNvSpPr/>
            <p:nvPr/>
          </p:nvSpPr>
          <p:spPr>
            <a:xfrm rot="5400000">
              <a:off x="57282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2"/>
            <p:cNvSpPr/>
            <p:nvPr/>
          </p:nvSpPr>
          <p:spPr>
            <a:xfrm rot="5400000">
              <a:off x="57282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2"/>
            <p:cNvSpPr/>
            <p:nvPr/>
          </p:nvSpPr>
          <p:spPr>
            <a:xfrm rot="5400000">
              <a:off x="9041899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2"/>
            <p:cNvSpPr/>
            <p:nvPr/>
          </p:nvSpPr>
          <p:spPr>
            <a:xfrm rot="5400000">
              <a:off x="8710550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22"/>
            <p:cNvSpPr/>
            <p:nvPr/>
          </p:nvSpPr>
          <p:spPr>
            <a:xfrm rot="5400000">
              <a:off x="8379201" y="32227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2"/>
            <p:cNvSpPr/>
            <p:nvPr/>
          </p:nvSpPr>
          <p:spPr>
            <a:xfrm rot="5400000">
              <a:off x="9041899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2"/>
            <p:cNvSpPr/>
            <p:nvPr/>
          </p:nvSpPr>
          <p:spPr>
            <a:xfrm rot="5400000">
              <a:off x="8379201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2"/>
            <p:cNvSpPr/>
            <p:nvPr/>
          </p:nvSpPr>
          <p:spPr>
            <a:xfrm rot="5400000">
              <a:off x="9041899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22"/>
            <p:cNvSpPr/>
            <p:nvPr/>
          </p:nvSpPr>
          <p:spPr>
            <a:xfrm rot="5400000">
              <a:off x="8379201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22"/>
            <p:cNvSpPr/>
            <p:nvPr/>
          </p:nvSpPr>
          <p:spPr>
            <a:xfrm rot="5400000">
              <a:off x="9041899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22"/>
            <p:cNvSpPr/>
            <p:nvPr/>
          </p:nvSpPr>
          <p:spPr>
            <a:xfrm rot="5400000">
              <a:off x="8379201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2"/>
            <p:cNvSpPr/>
            <p:nvPr/>
          </p:nvSpPr>
          <p:spPr>
            <a:xfrm rot="5400000">
              <a:off x="9041899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2"/>
            <p:cNvSpPr/>
            <p:nvPr/>
          </p:nvSpPr>
          <p:spPr>
            <a:xfrm rot="5400000">
              <a:off x="8379201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2"/>
            <p:cNvSpPr/>
            <p:nvPr/>
          </p:nvSpPr>
          <p:spPr>
            <a:xfrm rot="5400000">
              <a:off x="8710574" y="66067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2"/>
            <p:cNvSpPr/>
            <p:nvPr/>
          </p:nvSpPr>
          <p:spPr>
            <a:xfrm rot="5400000">
              <a:off x="8710574" y="999067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2"/>
            <p:cNvSpPr/>
            <p:nvPr/>
          </p:nvSpPr>
          <p:spPr>
            <a:xfrm rot="5400000">
              <a:off x="8710574" y="133746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22"/>
            <p:cNvSpPr/>
            <p:nvPr/>
          </p:nvSpPr>
          <p:spPr>
            <a:xfrm rot="5400000">
              <a:off x="8710574" y="167585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1" name="Google Shape;2691;p22"/>
          <p:cNvSpPr txBox="1">
            <a:spLocks noGrp="1"/>
          </p:cNvSpPr>
          <p:nvPr>
            <p:ph type="subTitle" idx="1"/>
          </p:nvPr>
        </p:nvSpPr>
        <p:spPr>
          <a:xfrm>
            <a:off x="720000" y="3227675"/>
            <a:ext cx="2336400" cy="53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92" name="Google Shape;2692;p22"/>
          <p:cNvSpPr txBox="1">
            <a:spLocks noGrp="1"/>
          </p:cNvSpPr>
          <p:nvPr>
            <p:ph type="subTitle" idx="2"/>
          </p:nvPr>
        </p:nvSpPr>
        <p:spPr>
          <a:xfrm>
            <a:off x="720000" y="3758063"/>
            <a:ext cx="2336400" cy="8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3" name="Google Shape;2693;p22"/>
          <p:cNvSpPr txBox="1">
            <a:spLocks noGrp="1"/>
          </p:cNvSpPr>
          <p:nvPr>
            <p:ph type="subTitle" idx="3"/>
          </p:nvPr>
        </p:nvSpPr>
        <p:spPr>
          <a:xfrm>
            <a:off x="3403800" y="3300863"/>
            <a:ext cx="2336400" cy="8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4" name="Google Shape;2694;p22"/>
          <p:cNvSpPr txBox="1">
            <a:spLocks noGrp="1"/>
          </p:cNvSpPr>
          <p:nvPr>
            <p:ph type="subTitle" idx="4"/>
          </p:nvPr>
        </p:nvSpPr>
        <p:spPr>
          <a:xfrm>
            <a:off x="6087600" y="3758063"/>
            <a:ext cx="2336400" cy="8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5" name="Google Shape;2695;p22"/>
          <p:cNvSpPr txBox="1">
            <a:spLocks noGrp="1"/>
          </p:cNvSpPr>
          <p:nvPr>
            <p:ph type="subTitle" idx="5"/>
          </p:nvPr>
        </p:nvSpPr>
        <p:spPr>
          <a:xfrm>
            <a:off x="3403800" y="2770475"/>
            <a:ext cx="2336400" cy="53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96" name="Google Shape;2696;p22"/>
          <p:cNvSpPr txBox="1">
            <a:spLocks noGrp="1"/>
          </p:cNvSpPr>
          <p:nvPr>
            <p:ph type="subTitle" idx="6"/>
          </p:nvPr>
        </p:nvSpPr>
        <p:spPr>
          <a:xfrm>
            <a:off x="6087600" y="3227675"/>
            <a:ext cx="2336400" cy="53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97" name="Google Shape;2697;p22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ldrich"/>
              <a:buNone/>
              <a:defRPr sz="2800" b="1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swald SemiBold"/>
              <a:buNone/>
              <a:defRPr sz="28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●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○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inker"/>
              <a:buChar char="■"/>
              <a:defRPr>
                <a:solidFill>
                  <a:schemeClr val="accent3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2" r:id="rId8"/>
    <p:sldLayoutId id="2147483668" r:id="rId9"/>
    <p:sldLayoutId id="2147483669" r:id="rId10"/>
    <p:sldLayoutId id="2147483674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xhere.com/en/photo/139639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3" name="Google Shape;3663;p33"/>
          <p:cNvSpPr txBox="1">
            <a:spLocks noGrp="1"/>
          </p:cNvSpPr>
          <p:nvPr>
            <p:ph type="ctrTitle"/>
          </p:nvPr>
        </p:nvSpPr>
        <p:spPr>
          <a:xfrm>
            <a:off x="427724" y="700725"/>
            <a:ext cx="4639800" cy="2940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Railway Reservation</a:t>
            </a:r>
            <a:br>
              <a:rPr lang="en" dirty="0"/>
            </a:br>
            <a:r>
              <a:rPr lang="en" dirty="0"/>
              <a:t>System</a:t>
            </a:r>
            <a:endParaRPr dirty="0"/>
          </a:p>
        </p:txBody>
      </p:sp>
      <p:sp>
        <p:nvSpPr>
          <p:cNvPr id="3664" name="Google Shape;3664;p33"/>
          <p:cNvSpPr txBox="1">
            <a:spLocks noGrp="1"/>
          </p:cNvSpPr>
          <p:nvPr>
            <p:ph type="subTitle" idx="1"/>
          </p:nvPr>
        </p:nvSpPr>
        <p:spPr>
          <a:xfrm>
            <a:off x="427724" y="3732424"/>
            <a:ext cx="2964600" cy="6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NAME:</a:t>
            </a:r>
            <a:endParaRPr dirty="0"/>
          </a:p>
        </p:txBody>
      </p:sp>
      <p:pic>
        <p:nvPicPr>
          <p:cNvPr id="3666" name="Google Shape;3666;p33">
            <a:hlinkClick r:id="" action="ppaction://hlinkshowjump?jump=nextslide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925" y="-148012"/>
            <a:ext cx="760599" cy="1375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665;p33">
            <a:extLst>
              <a:ext uri="{FF2B5EF4-FFF2-40B4-BE49-F238E27FC236}">
                <a16:creationId xmlns:a16="http://schemas.microsoft.com/office/drawing/2014/main" id="{7A334A58-88EA-4DF2-9F31-1F9B3993291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979826" y="279926"/>
            <a:ext cx="4583398" cy="378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p44"/>
          <p:cNvSpPr txBox="1">
            <a:spLocks noGrp="1"/>
          </p:cNvSpPr>
          <p:nvPr>
            <p:ph type="subTitle" idx="1"/>
          </p:nvPr>
        </p:nvSpPr>
        <p:spPr>
          <a:xfrm>
            <a:off x="1689673" y="1090641"/>
            <a:ext cx="7115659" cy="3390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IN" sz="2000" dirty="0">
              <a:effectLst/>
              <a:latin typeface="Blinker" panose="020B0604020202020204" charset="0"/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2000" i="0" dirty="0">
                <a:effectLst/>
                <a:latin typeface="Blinker" panose="020B0604020202020204" charset="0"/>
              </a:rPr>
              <a:t>Digital Divide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2000" i="0" dirty="0">
                <a:effectLst/>
                <a:latin typeface="Blinker" panose="020B0604020202020204" charset="0"/>
              </a:rPr>
              <a:t>Technical Issues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2000" i="0" dirty="0">
                <a:effectLst/>
                <a:latin typeface="Blinker" panose="020B0604020202020204" charset="0"/>
              </a:rPr>
              <a:t>Data Privacy Concerns:</a:t>
            </a:r>
            <a:endParaRPr lang="en-IN" sz="2000" i="0" dirty="0">
              <a:solidFill>
                <a:srgbClr val="374151"/>
              </a:solidFill>
              <a:effectLst/>
              <a:latin typeface="Blinker" panose="020B0604020202020204" charset="0"/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2000" i="0" dirty="0">
                <a:effectLst/>
                <a:latin typeface="Blinker" panose="020B0604020202020204" charset="0"/>
              </a:rPr>
              <a:t>Cost of Implementation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2000" i="0" dirty="0">
                <a:effectLst/>
                <a:latin typeface="Blinker" panose="020B0604020202020204" charset="0"/>
              </a:rPr>
              <a:t>Network Connectivity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sz="2000" dirty="0">
              <a:latin typeface="Blinker" panose="020B0604020202020204" charset="0"/>
            </a:endParaRPr>
          </a:p>
        </p:txBody>
      </p:sp>
      <p:sp>
        <p:nvSpPr>
          <p:cNvPr id="3879" name="Google Shape;3879;p44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Disadvantage</a:t>
            </a:r>
            <a:endParaRPr dirty="0"/>
          </a:p>
        </p:txBody>
      </p:sp>
      <p:pic>
        <p:nvPicPr>
          <p:cNvPr id="3941" name="Google Shape;39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705" y="3171826"/>
            <a:ext cx="1018632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2" name="Google Shape;394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62375"/>
            <a:ext cx="1407452" cy="1382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832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Google Shape;4163;p48"/>
          <p:cNvSpPr txBox="1">
            <a:spLocks noGrp="1"/>
          </p:cNvSpPr>
          <p:nvPr>
            <p:ph type="title"/>
          </p:nvPr>
        </p:nvSpPr>
        <p:spPr>
          <a:xfrm>
            <a:off x="171358" y="-19605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dirty="0"/>
              <a:t>Future Scop</a:t>
            </a:r>
            <a:endParaRPr sz="5400" dirty="0"/>
          </a:p>
        </p:txBody>
      </p:sp>
      <p:sp>
        <p:nvSpPr>
          <p:cNvPr id="4164" name="Google Shape;4164;p48"/>
          <p:cNvSpPr txBox="1">
            <a:spLocks noGrp="1"/>
          </p:cNvSpPr>
          <p:nvPr>
            <p:ph type="subTitle" idx="1"/>
          </p:nvPr>
        </p:nvSpPr>
        <p:spPr>
          <a:xfrm>
            <a:off x="349956" y="1219200"/>
            <a:ext cx="6939269" cy="2563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i="0" dirty="0">
                <a:effectLst/>
                <a:latin typeface="Blinker" panose="020B0604020202020204" charset="0"/>
              </a:rPr>
              <a:t>Artificial Intelligence (AI) Integration</a:t>
            </a:r>
            <a:endParaRPr lang="en-IN" i="0" dirty="0">
              <a:solidFill>
                <a:srgbClr val="374151"/>
              </a:solidFill>
              <a:effectLst/>
              <a:latin typeface="Blinker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i="0" dirty="0">
                <a:effectLst/>
                <a:latin typeface="Blinker" panose="020B0604020202020204" charset="0"/>
              </a:rPr>
              <a:t>Biometric Authentication</a:t>
            </a:r>
            <a:endParaRPr lang="en-IN" dirty="0">
              <a:solidFill>
                <a:srgbClr val="374151"/>
              </a:solidFill>
              <a:latin typeface="Blinker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i="0" dirty="0">
                <a:effectLst/>
                <a:latin typeface="Blinker" panose="020B0604020202020204" charset="0"/>
              </a:rPr>
              <a:t>IoT-Enabled Trains</a:t>
            </a:r>
            <a:endParaRPr lang="en-IN" i="0" dirty="0">
              <a:solidFill>
                <a:srgbClr val="374151"/>
              </a:solidFill>
              <a:effectLst/>
              <a:latin typeface="Blinker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i="0" dirty="0">
                <a:effectLst/>
                <a:latin typeface="Blinker" panose="020B0604020202020204" charset="0"/>
              </a:rPr>
              <a:t>Multi-Modal Integration</a:t>
            </a:r>
            <a:endParaRPr lang="en-IN" dirty="0">
              <a:solidFill>
                <a:srgbClr val="374151"/>
              </a:solidFill>
              <a:latin typeface="Blinker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Blinker" panose="020B0604020202020204" charset="0"/>
              </a:rPr>
              <a:t>Virtual Reality (VR) Ticket Booking</a:t>
            </a:r>
            <a:r>
              <a:rPr lang="en-US" i="0" dirty="0">
                <a:solidFill>
                  <a:srgbClr val="374151"/>
                </a:solidFill>
                <a:effectLst/>
                <a:latin typeface="Blinker" panose="020B0604020202020204" charset="0"/>
              </a:rPr>
              <a:t> </a:t>
            </a:r>
            <a:endParaRPr lang="en-IN" i="0" dirty="0">
              <a:solidFill>
                <a:srgbClr val="374151"/>
              </a:solidFill>
              <a:effectLst/>
              <a:latin typeface="Blinker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i="0" dirty="0">
                <a:effectLst/>
                <a:latin typeface="Blinker" panose="020B0604020202020204" charset="0"/>
              </a:rPr>
              <a:t>Enhanced Accessibility</a:t>
            </a:r>
            <a:endParaRPr dirty="0">
              <a:latin typeface="Blinker" panose="020B0604020202020204" charset="0"/>
            </a:endParaRPr>
          </a:p>
        </p:txBody>
      </p:sp>
      <p:pic>
        <p:nvPicPr>
          <p:cNvPr id="4165" name="Google Shape;41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038" y="2599326"/>
            <a:ext cx="3845760" cy="24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6" name="Google Shape;4166;p48">
            <a:hlinkClick r:id=""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4413" y="-85724"/>
            <a:ext cx="992467" cy="1792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Google Shape;4074;p46"/>
          <p:cNvSpPr txBox="1">
            <a:spLocks noGrp="1"/>
          </p:cNvSpPr>
          <p:nvPr>
            <p:ph type="title"/>
          </p:nvPr>
        </p:nvSpPr>
        <p:spPr>
          <a:xfrm>
            <a:off x="2217150" y="1999500"/>
            <a:ext cx="4232700" cy="11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Thank You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36"/>
          <p:cNvSpPr txBox="1">
            <a:spLocks noGrp="1"/>
          </p:cNvSpPr>
          <p:nvPr>
            <p:ph type="subTitle" idx="1"/>
          </p:nvPr>
        </p:nvSpPr>
        <p:spPr>
          <a:xfrm>
            <a:off x="3352888" y="1027288"/>
            <a:ext cx="5077800" cy="41994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linker" panose="020B0604020202020204" charset="0"/>
              </a:rPr>
              <a:t>Welcome to our presentation on the Railway Reservation System, a transformative solution for streamlining the ticket booking experience in the railway industry.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linker" panose="020B0604020202020204" charset="0"/>
              </a:rPr>
              <a:t>In today's fast-paced world, travelers demand efficiency, convenience, and security when booking their train tickets.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linker" panose="020B0604020202020204" charset="0"/>
              </a:rPr>
              <a:t>The Railway Reservation System addresses these demands by leveraging technology to revolutionize how passengers reserve their seats and plan their journeys.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latin typeface="Blinker" panose="020B0604020202020204" charset="0"/>
            </a:endParaRPr>
          </a:p>
        </p:txBody>
      </p:sp>
      <p:sp>
        <p:nvSpPr>
          <p:cNvPr id="3702" name="Google Shape;3702;p36"/>
          <p:cNvSpPr txBox="1">
            <a:spLocks noGrp="1"/>
          </p:cNvSpPr>
          <p:nvPr>
            <p:ph type="title"/>
          </p:nvPr>
        </p:nvSpPr>
        <p:spPr>
          <a:xfrm>
            <a:off x="3352800" y="124179"/>
            <a:ext cx="5077800" cy="103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/>
              <a:t>Introduction</a:t>
            </a:r>
            <a:endParaRPr sz="2000" dirty="0"/>
          </a:p>
        </p:txBody>
      </p:sp>
      <p:pic>
        <p:nvPicPr>
          <p:cNvPr id="3703" name="Google Shape;37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0714" y="1454035"/>
            <a:ext cx="3302426" cy="276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4" name="Google Shape;3844;p42"/>
          <p:cNvSpPr txBox="1">
            <a:spLocks noGrp="1"/>
          </p:cNvSpPr>
          <p:nvPr>
            <p:ph type="subTitle" idx="1"/>
          </p:nvPr>
        </p:nvSpPr>
        <p:spPr>
          <a:xfrm>
            <a:off x="784254" y="2382954"/>
            <a:ext cx="2336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1.JDBC</a:t>
            </a:r>
            <a:endParaRPr dirty="0"/>
          </a:p>
        </p:txBody>
      </p:sp>
      <p:sp>
        <p:nvSpPr>
          <p:cNvPr id="3848" name="Google Shape;3848;p42"/>
          <p:cNvSpPr txBox="1">
            <a:spLocks noGrp="1"/>
          </p:cNvSpPr>
          <p:nvPr>
            <p:ph type="subTitle" idx="5"/>
          </p:nvPr>
        </p:nvSpPr>
        <p:spPr>
          <a:xfrm>
            <a:off x="3403800" y="2311708"/>
            <a:ext cx="2336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2.FileReader</a:t>
            </a:r>
            <a:endParaRPr dirty="0"/>
          </a:p>
        </p:txBody>
      </p:sp>
      <p:sp>
        <p:nvSpPr>
          <p:cNvPr id="3849" name="Google Shape;3849;p42"/>
          <p:cNvSpPr txBox="1">
            <a:spLocks noGrp="1"/>
          </p:cNvSpPr>
          <p:nvPr>
            <p:ph type="subTitle" idx="6"/>
          </p:nvPr>
        </p:nvSpPr>
        <p:spPr>
          <a:xfrm>
            <a:off x="5983390" y="2242671"/>
            <a:ext cx="2336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3.FileWriter</a:t>
            </a:r>
            <a:endParaRPr dirty="0"/>
          </a:p>
        </p:txBody>
      </p:sp>
      <p:sp>
        <p:nvSpPr>
          <p:cNvPr id="3850" name="Google Shape;3850;p42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Concepts Use</a:t>
            </a:r>
            <a:endParaRPr dirty="0"/>
          </a:p>
        </p:txBody>
      </p:sp>
      <p:pic>
        <p:nvPicPr>
          <p:cNvPr id="3854" name="Google Shape;38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0806" y="1306431"/>
            <a:ext cx="968218" cy="8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5" name="Google Shape;385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6990" y="1280176"/>
            <a:ext cx="1398467" cy="10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6" name="Google Shape;385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3745" y="1324312"/>
            <a:ext cx="1228909" cy="938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7" name="Google Shape;385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5460" y="-227124"/>
            <a:ext cx="1218861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8" name="Google Shape;385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0611" y="47626"/>
            <a:ext cx="966171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854;p42">
            <a:extLst>
              <a:ext uri="{FF2B5EF4-FFF2-40B4-BE49-F238E27FC236}">
                <a16:creationId xmlns:a16="http://schemas.microsoft.com/office/drawing/2014/main" id="{A80BE786-9D37-4B73-AEFE-BD280ED0446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9349" y="3115942"/>
            <a:ext cx="968218" cy="8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855;p42">
            <a:extLst>
              <a:ext uri="{FF2B5EF4-FFF2-40B4-BE49-F238E27FC236}">
                <a16:creationId xmlns:a16="http://schemas.microsoft.com/office/drawing/2014/main" id="{53AA8E85-6BE9-4646-81C5-15B93270A94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3068" y="3065963"/>
            <a:ext cx="1398467" cy="10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856;p42">
            <a:extLst>
              <a:ext uri="{FF2B5EF4-FFF2-40B4-BE49-F238E27FC236}">
                <a16:creationId xmlns:a16="http://schemas.microsoft.com/office/drawing/2014/main" id="{0677094A-EF38-420D-953E-12CC9ABA2A3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9285" y="3071815"/>
            <a:ext cx="1228909" cy="93875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3844;p42">
            <a:extLst>
              <a:ext uri="{FF2B5EF4-FFF2-40B4-BE49-F238E27FC236}">
                <a16:creationId xmlns:a16="http://schemas.microsoft.com/office/drawing/2014/main" id="{778CBBF4-D6D0-4B48-A06F-6429BE778D47}"/>
              </a:ext>
            </a:extLst>
          </p:cNvPr>
          <p:cNvSpPr txBox="1">
            <a:spLocks/>
          </p:cNvSpPr>
          <p:nvPr/>
        </p:nvSpPr>
        <p:spPr>
          <a:xfrm>
            <a:off x="720000" y="4190706"/>
            <a:ext cx="2336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dirty="0"/>
              <a:t>4.</a:t>
            </a:r>
          </a:p>
        </p:txBody>
      </p:sp>
      <p:sp>
        <p:nvSpPr>
          <p:cNvPr id="23" name="Google Shape;3844;p42">
            <a:extLst>
              <a:ext uri="{FF2B5EF4-FFF2-40B4-BE49-F238E27FC236}">
                <a16:creationId xmlns:a16="http://schemas.microsoft.com/office/drawing/2014/main" id="{7118F147-4254-42C4-9E5E-3FD4C4BD7277}"/>
              </a:ext>
            </a:extLst>
          </p:cNvPr>
          <p:cNvSpPr txBox="1">
            <a:spLocks/>
          </p:cNvSpPr>
          <p:nvPr/>
        </p:nvSpPr>
        <p:spPr>
          <a:xfrm>
            <a:off x="3425539" y="4240276"/>
            <a:ext cx="2336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dirty="0"/>
              <a:t>5.</a:t>
            </a:r>
          </a:p>
        </p:txBody>
      </p:sp>
      <p:sp>
        <p:nvSpPr>
          <p:cNvPr id="24" name="Google Shape;3844;p42">
            <a:extLst>
              <a:ext uri="{FF2B5EF4-FFF2-40B4-BE49-F238E27FC236}">
                <a16:creationId xmlns:a16="http://schemas.microsoft.com/office/drawing/2014/main" id="{AC78185A-6633-41A0-8F05-75ACCCDCD3C5}"/>
              </a:ext>
            </a:extLst>
          </p:cNvPr>
          <p:cNvSpPr txBox="1">
            <a:spLocks/>
          </p:cNvSpPr>
          <p:nvPr/>
        </p:nvSpPr>
        <p:spPr>
          <a:xfrm>
            <a:off x="5983390" y="4092988"/>
            <a:ext cx="2336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dirty="0"/>
              <a:t>6.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8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8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2" name="Google Shape;36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953" y="1763366"/>
            <a:ext cx="3778324" cy="2924174"/>
          </a:xfrm>
          <a:prstGeom prst="rect">
            <a:avLst/>
          </a:prstGeom>
          <a:noFill/>
          <a:ln>
            <a:noFill/>
          </a:ln>
        </p:spPr>
      </p:pic>
      <p:sp>
        <p:nvSpPr>
          <p:cNvPr id="3683" name="Google Shape;3683;p35"/>
          <p:cNvSpPr txBox="1">
            <a:spLocks noGrp="1"/>
          </p:cNvSpPr>
          <p:nvPr>
            <p:ph type="title" idx="8"/>
          </p:nvPr>
        </p:nvSpPr>
        <p:spPr>
          <a:xfrm>
            <a:off x="718125" y="544400"/>
            <a:ext cx="7712700" cy="572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Methods</a:t>
            </a:r>
            <a:endParaRPr dirty="0"/>
          </a:p>
        </p:txBody>
      </p:sp>
      <p:sp>
        <p:nvSpPr>
          <p:cNvPr id="3685" name="Google Shape;3685;p35"/>
          <p:cNvSpPr txBox="1">
            <a:spLocks noGrp="1"/>
          </p:cNvSpPr>
          <p:nvPr>
            <p:ph type="title"/>
          </p:nvPr>
        </p:nvSpPr>
        <p:spPr>
          <a:xfrm>
            <a:off x="713225" y="1225450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3686" name="Google Shape;3686;p35"/>
          <p:cNvSpPr txBox="1">
            <a:spLocks noGrp="1"/>
          </p:cNvSpPr>
          <p:nvPr>
            <p:ph type="title" idx="2"/>
          </p:nvPr>
        </p:nvSpPr>
        <p:spPr>
          <a:xfrm>
            <a:off x="713225" y="2251650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3692" name="Google Shape;3692;p35"/>
          <p:cNvSpPr txBox="1">
            <a:spLocks noGrp="1"/>
          </p:cNvSpPr>
          <p:nvPr>
            <p:ph type="subTitle" idx="9"/>
          </p:nvPr>
        </p:nvSpPr>
        <p:spPr>
          <a:xfrm>
            <a:off x="1514736" y="1284950"/>
            <a:ext cx="2427300" cy="438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 Trains</a:t>
            </a:r>
            <a:endParaRPr dirty="0"/>
          </a:p>
        </p:txBody>
      </p:sp>
      <p:sp>
        <p:nvSpPr>
          <p:cNvPr id="3693" name="Google Shape;3693;p35"/>
          <p:cNvSpPr txBox="1">
            <a:spLocks noGrp="1"/>
          </p:cNvSpPr>
          <p:nvPr>
            <p:ph type="subTitle" idx="13"/>
          </p:nvPr>
        </p:nvSpPr>
        <p:spPr>
          <a:xfrm>
            <a:off x="1514736" y="2352300"/>
            <a:ext cx="2423100" cy="438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Book Train</a:t>
            </a:r>
            <a:endParaRPr dirty="0"/>
          </a:p>
        </p:txBody>
      </p:sp>
      <p:pic>
        <p:nvPicPr>
          <p:cNvPr id="3696" name="Google Shape;369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7386" y="54173"/>
            <a:ext cx="1560350" cy="1671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Google Shape;3708;p37"/>
          <p:cNvSpPr txBox="1">
            <a:spLocks noGrp="1"/>
          </p:cNvSpPr>
          <p:nvPr>
            <p:ph type="title"/>
          </p:nvPr>
        </p:nvSpPr>
        <p:spPr>
          <a:xfrm>
            <a:off x="1323450" y="409666"/>
            <a:ext cx="55853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/>
              <a:t>View Trains</a:t>
            </a:r>
          </a:p>
        </p:txBody>
      </p:sp>
      <p:sp>
        <p:nvSpPr>
          <p:cNvPr id="3709" name="Google Shape;3709;p37"/>
          <p:cNvSpPr txBox="1">
            <a:spLocks noGrp="1"/>
          </p:cNvSpPr>
          <p:nvPr>
            <p:ph type="title" idx="2"/>
          </p:nvPr>
        </p:nvSpPr>
        <p:spPr>
          <a:xfrm>
            <a:off x="116550" y="227116"/>
            <a:ext cx="1206900" cy="12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3710" name="Google Shape;3710;p37"/>
          <p:cNvSpPr txBox="1">
            <a:spLocks noGrp="1"/>
          </p:cNvSpPr>
          <p:nvPr>
            <p:ph type="subTitle" idx="1"/>
          </p:nvPr>
        </p:nvSpPr>
        <p:spPr>
          <a:xfrm>
            <a:off x="116550" y="1806222"/>
            <a:ext cx="5398350" cy="28023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/>
              <a:t>In View Trains select starting and Ending destination from Database using JDBC.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3711" name="Google Shape;37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955" y="319662"/>
            <a:ext cx="3364051" cy="2482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Google Shape;3708;p37"/>
          <p:cNvSpPr txBox="1">
            <a:spLocks noGrp="1"/>
          </p:cNvSpPr>
          <p:nvPr>
            <p:ph type="title"/>
          </p:nvPr>
        </p:nvSpPr>
        <p:spPr>
          <a:xfrm>
            <a:off x="4721405" y="227442"/>
            <a:ext cx="479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/>
              <a:t>Book Train</a:t>
            </a:r>
            <a:endParaRPr sz="4000" dirty="0"/>
          </a:p>
        </p:txBody>
      </p:sp>
      <p:sp>
        <p:nvSpPr>
          <p:cNvPr id="3709" name="Google Shape;3709;p37"/>
          <p:cNvSpPr txBox="1">
            <a:spLocks noGrp="1"/>
          </p:cNvSpPr>
          <p:nvPr>
            <p:ph type="title" idx="2"/>
          </p:nvPr>
        </p:nvSpPr>
        <p:spPr>
          <a:xfrm>
            <a:off x="3514505" y="44892"/>
            <a:ext cx="1206900" cy="12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3710" name="Google Shape;3710;p37"/>
          <p:cNvSpPr txBox="1">
            <a:spLocks noGrp="1"/>
          </p:cNvSpPr>
          <p:nvPr>
            <p:ph type="subTitle" idx="1"/>
          </p:nvPr>
        </p:nvSpPr>
        <p:spPr>
          <a:xfrm>
            <a:off x="3514505" y="1707631"/>
            <a:ext cx="5398350" cy="28023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/>
              <a:t>For Book Train First Register Your Self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/>
              <a:t>Then Select destination ,Train ,date ,Seat ,Food</a:t>
            </a:r>
            <a:endParaRPr sz="2000" dirty="0"/>
          </a:p>
        </p:txBody>
      </p:sp>
      <p:pic>
        <p:nvPicPr>
          <p:cNvPr id="6" name="Google Shape;3792;p39">
            <a:extLst>
              <a:ext uri="{FF2B5EF4-FFF2-40B4-BE49-F238E27FC236}">
                <a16:creationId xmlns:a16="http://schemas.microsoft.com/office/drawing/2014/main" id="{E989DA2D-8436-41CA-A9DA-160081B0C2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4" y="1104710"/>
            <a:ext cx="3232625" cy="2825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59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7" name="Google Shape;3947;p45"/>
          <p:cNvGrpSpPr/>
          <p:nvPr/>
        </p:nvGrpSpPr>
        <p:grpSpPr>
          <a:xfrm>
            <a:off x="7663376" y="-128398"/>
            <a:ext cx="3313775" cy="1691981"/>
            <a:chOff x="6929951" y="-418698"/>
            <a:chExt cx="3313775" cy="1691981"/>
          </a:xfrm>
        </p:grpSpPr>
        <p:sp>
          <p:nvSpPr>
            <p:cNvPr id="3948" name="Google Shape;3948;p45"/>
            <p:cNvSpPr/>
            <p:nvPr/>
          </p:nvSpPr>
          <p:spPr>
            <a:xfrm rot="5400000">
              <a:off x="8914596" y="-4152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5"/>
            <p:cNvSpPr/>
            <p:nvPr/>
          </p:nvSpPr>
          <p:spPr>
            <a:xfrm rot="5400000">
              <a:off x="8583247" y="-4152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5"/>
            <p:cNvSpPr/>
            <p:nvPr/>
          </p:nvSpPr>
          <p:spPr>
            <a:xfrm rot="5400000">
              <a:off x="8251897" y="-4152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5"/>
            <p:cNvSpPr/>
            <p:nvPr/>
          </p:nvSpPr>
          <p:spPr>
            <a:xfrm rot="5400000">
              <a:off x="7920548" y="-4152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5"/>
            <p:cNvSpPr/>
            <p:nvPr/>
          </p:nvSpPr>
          <p:spPr>
            <a:xfrm rot="5400000">
              <a:off x="7589199" y="-4152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5"/>
            <p:cNvSpPr/>
            <p:nvPr/>
          </p:nvSpPr>
          <p:spPr>
            <a:xfrm rot="5400000">
              <a:off x="7257850" y="-4152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5"/>
            <p:cNvSpPr/>
            <p:nvPr/>
          </p:nvSpPr>
          <p:spPr>
            <a:xfrm rot="5400000">
              <a:off x="9577286" y="-4152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5"/>
            <p:cNvSpPr/>
            <p:nvPr/>
          </p:nvSpPr>
          <p:spPr>
            <a:xfrm rot="5400000">
              <a:off x="6926501" y="-4152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5"/>
            <p:cNvSpPr/>
            <p:nvPr/>
          </p:nvSpPr>
          <p:spPr>
            <a:xfrm rot="5400000">
              <a:off x="9245945" y="-768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5"/>
            <p:cNvSpPr/>
            <p:nvPr/>
          </p:nvSpPr>
          <p:spPr>
            <a:xfrm rot="5400000">
              <a:off x="7589199" y="-768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5"/>
            <p:cNvSpPr/>
            <p:nvPr/>
          </p:nvSpPr>
          <p:spPr>
            <a:xfrm rot="5400000">
              <a:off x="9577286" y="-768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5"/>
            <p:cNvSpPr/>
            <p:nvPr/>
          </p:nvSpPr>
          <p:spPr>
            <a:xfrm rot="5400000">
              <a:off x="6926501" y="-768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5"/>
            <p:cNvSpPr/>
            <p:nvPr/>
          </p:nvSpPr>
          <p:spPr>
            <a:xfrm rot="5400000">
              <a:off x="9245945" y="2615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5"/>
            <p:cNvSpPr/>
            <p:nvPr/>
          </p:nvSpPr>
          <p:spPr>
            <a:xfrm rot="5400000">
              <a:off x="7589199" y="2615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5"/>
            <p:cNvSpPr/>
            <p:nvPr/>
          </p:nvSpPr>
          <p:spPr>
            <a:xfrm rot="5400000">
              <a:off x="9577286" y="2615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5"/>
            <p:cNvSpPr/>
            <p:nvPr/>
          </p:nvSpPr>
          <p:spPr>
            <a:xfrm rot="5400000">
              <a:off x="6926501" y="2615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5"/>
            <p:cNvSpPr/>
            <p:nvPr/>
          </p:nvSpPr>
          <p:spPr>
            <a:xfrm rot="5400000">
              <a:off x="9245945" y="5999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5"/>
            <p:cNvSpPr/>
            <p:nvPr/>
          </p:nvSpPr>
          <p:spPr>
            <a:xfrm rot="5400000">
              <a:off x="7589199" y="5999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5"/>
            <p:cNvSpPr/>
            <p:nvPr/>
          </p:nvSpPr>
          <p:spPr>
            <a:xfrm rot="5400000">
              <a:off x="6926501" y="5999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5"/>
            <p:cNvSpPr/>
            <p:nvPr/>
          </p:nvSpPr>
          <p:spPr>
            <a:xfrm rot="5400000">
              <a:off x="9245945" y="9383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5"/>
            <p:cNvSpPr/>
            <p:nvPr/>
          </p:nvSpPr>
          <p:spPr>
            <a:xfrm rot="5400000">
              <a:off x="7589199" y="9383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5"/>
            <p:cNvSpPr/>
            <p:nvPr/>
          </p:nvSpPr>
          <p:spPr>
            <a:xfrm rot="5400000">
              <a:off x="6926501" y="9383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5"/>
            <p:cNvSpPr/>
            <p:nvPr/>
          </p:nvSpPr>
          <p:spPr>
            <a:xfrm rot="5400000">
              <a:off x="9245951" y="-4152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5"/>
            <p:cNvSpPr/>
            <p:nvPr/>
          </p:nvSpPr>
          <p:spPr>
            <a:xfrm rot="5400000">
              <a:off x="8914595" y="-768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5"/>
            <p:cNvSpPr/>
            <p:nvPr/>
          </p:nvSpPr>
          <p:spPr>
            <a:xfrm rot="5400000">
              <a:off x="8914595" y="2615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5"/>
            <p:cNvSpPr/>
            <p:nvPr/>
          </p:nvSpPr>
          <p:spPr>
            <a:xfrm rot="5400000">
              <a:off x="8914595" y="5999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5"/>
            <p:cNvSpPr/>
            <p:nvPr/>
          </p:nvSpPr>
          <p:spPr>
            <a:xfrm rot="5400000">
              <a:off x="8914595" y="9383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5"/>
            <p:cNvSpPr/>
            <p:nvPr/>
          </p:nvSpPr>
          <p:spPr>
            <a:xfrm rot="5400000">
              <a:off x="8583307" y="-768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45"/>
            <p:cNvSpPr/>
            <p:nvPr/>
          </p:nvSpPr>
          <p:spPr>
            <a:xfrm rot="5400000">
              <a:off x="8583307" y="2615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45"/>
            <p:cNvSpPr/>
            <p:nvPr/>
          </p:nvSpPr>
          <p:spPr>
            <a:xfrm rot="5400000">
              <a:off x="8583307" y="5999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45"/>
            <p:cNvSpPr/>
            <p:nvPr/>
          </p:nvSpPr>
          <p:spPr>
            <a:xfrm rot="5400000">
              <a:off x="8583307" y="9383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45"/>
            <p:cNvSpPr/>
            <p:nvPr/>
          </p:nvSpPr>
          <p:spPr>
            <a:xfrm rot="5400000">
              <a:off x="8251932" y="-768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45"/>
            <p:cNvSpPr/>
            <p:nvPr/>
          </p:nvSpPr>
          <p:spPr>
            <a:xfrm rot="5400000">
              <a:off x="8251932" y="2615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45"/>
            <p:cNvSpPr/>
            <p:nvPr/>
          </p:nvSpPr>
          <p:spPr>
            <a:xfrm rot="5400000">
              <a:off x="8251932" y="5999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45"/>
            <p:cNvSpPr/>
            <p:nvPr/>
          </p:nvSpPr>
          <p:spPr>
            <a:xfrm rot="5400000">
              <a:off x="8251932" y="9383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45"/>
            <p:cNvSpPr/>
            <p:nvPr/>
          </p:nvSpPr>
          <p:spPr>
            <a:xfrm rot="5400000">
              <a:off x="7920595" y="-768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45"/>
            <p:cNvSpPr/>
            <p:nvPr/>
          </p:nvSpPr>
          <p:spPr>
            <a:xfrm rot="5400000">
              <a:off x="7920595" y="2615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45"/>
            <p:cNvSpPr/>
            <p:nvPr/>
          </p:nvSpPr>
          <p:spPr>
            <a:xfrm rot="5400000">
              <a:off x="7920595" y="5999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45"/>
            <p:cNvSpPr/>
            <p:nvPr/>
          </p:nvSpPr>
          <p:spPr>
            <a:xfrm rot="5400000">
              <a:off x="7920595" y="9383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45"/>
            <p:cNvSpPr/>
            <p:nvPr/>
          </p:nvSpPr>
          <p:spPr>
            <a:xfrm rot="5400000">
              <a:off x="9577286" y="59993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45"/>
            <p:cNvSpPr/>
            <p:nvPr/>
          </p:nvSpPr>
          <p:spPr>
            <a:xfrm rot="5400000">
              <a:off x="9577286" y="9383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45"/>
            <p:cNvSpPr/>
            <p:nvPr/>
          </p:nvSpPr>
          <p:spPr>
            <a:xfrm rot="5400000">
              <a:off x="7257874" y="-768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45"/>
            <p:cNvSpPr/>
            <p:nvPr/>
          </p:nvSpPr>
          <p:spPr>
            <a:xfrm rot="5400000">
              <a:off x="7257874" y="2615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45"/>
            <p:cNvSpPr/>
            <p:nvPr/>
          </p:nvSpPr>
          <p:spPr>
            <a:xfrm rot="5400000">
              <a:off x="7257874" y="5999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45"/>
            <p:cNvSpPr/>
            <p:nvPr/>
          </p:nvSpPr>
          <p:spPr>
            <a:xfrm rot="5400000">
              <a:off x="7257874" y="9383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45"/>
            <p:cNvSpPr/>
            <p:nvPr/>
          </p:nvSpPr>
          <p:spPr>
            <a:xfrm rot="5400000">
              <a:off x="9908776" y="-4152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45"/>
            <p:cNvSpPr/>
            <p:nvPr/>
          </p:nvSpPr>
          <p:spPr>
            <a:xfrm rot="5400000">
              <a:off x="9908776" y="-768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45"/>
            <p:cNvSpPr/>
            <p:nvPr/>
          </p:nvSpPr>
          <p:spPr>
            <a:xfrm rot="5400000">
              <a:off x="9908776" y="2615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45"/>
            <p:cNvSpPr/>
            <p:nvPr/>
          </p:nvSpPr>
          <p:spPr>
            <a:xfrm rot="5400000">
              <a:off x="9908776" y="5999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45"/>
            <p:cNvSpPr/>
            <p:nvPr/>
          </p:nvSpPr>
          <p:spPr>
            <a:xfrm rot="5400000">
              <a:off x="9908776" y="9383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8" name="Google Shape;3998;p45"/>
          <p:cNvGrpSpPr/>
          <p:nvPr/>
        </p:nvGrpSpPr>
        <p:grpSpPr>
          <a:xfrm>
            <a:off x="-594799" y="3572277"/>
            <a:ext cx="3313775" cy="1691981"/>
            <a:chOff x="6929951" y="-418698"/>
            <a:chExt cx="3313775" cy="1691981"/>
          </a:xfrm>
        </p:grpSpPr>
        <p:sp>
          <p:nvSpPr>
            <p:cNvPr id="3999" name="Google Shape;3999;p45"/>
            <p:cNvSpPr/>
            <p:nvPr/>
          </p:nvSpPr>
          <p:spPr>
            <a:xfrm rot="5400000">
              <a:off x="8914596" y="-4152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45"/>
            <p:cNvSpPr/>
            <p:nvPr/>
          </p:nvSpPr>
          <p:spPr>
            <a:xfrm rot="5400000">
              <a:off x="8583247" y="-4152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45"/>
            <p:cNvSpPr/>
            <p:nvPr/>
          </p:nvSpPr>
          <p:spPr>
            <a:xfrm rot="5400000">
              <a:off x="8251897" y="-4152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45"/>
            <p:cNvSpPr/>
            <p:nvPr/>
          </p:nvSpPr>
          <p:spPr>
            <a:xfrm rot="5400000">
              <a:off x="7920548" y="-4152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45"/>
            <p:cNvSpPr/>
            <p:nvPr/>
          </p:nvSpPr>
          <p:spPr>
            <a:xfrm rot="5400000">
              <a:off x="7589199" y="-4152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45"/>
            <p:cNvSpPr/>
            <p:nvPr/>
          </p:nvSpPr>
          <p:spPr>
            <a:xfrm rot="5400000">
              <a:off x="7257850" y="-4152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45"/>
            <p:cNvSpPr/>
            <p:nvPr/>
          </p:nvSpPr>
          <p:spPr>
            <a:xfrm rot="5400000">
              <a:off x="9577286" y="-4152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45"/>
            <p:cNvSpPr/>
            <p:nvPr/>
          </p:nvSpPr>
          <p:spPr>
            <a:xfrm rot="5400000">
              <a:off x="6926501" y="-4152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45"/>
            <p:cNvSpPr/>
            <p:nvPr/>
          </p:nvSpPr>
          <p:spPr>
            <a:xfrm rot="5400000">
              <a:off x="9245945" y="-768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45"/>
            <p:cNvSpPr/>
            <p:nvPr/>
          </p:nvSpPr>
          <p:spPr>
            <a:xfrm rot="5400000">
              <a:off x="7589199" y="-768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45"/>
            <p:cNvSpPr/>
            <p:nvPr/>
          </p:nvSpPr>
          <p:spPr>
            <a:xfrm rot="5400000">
              <a:off x="9577286" y="-768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45"/>
            <p:cNvSpPr/>
            <p:nvPr/>
          </p:nvSpPr>
          <p:spPr>
            <a:xfrm rot="5400000">
              <a:off x="6926501" y="-768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45"/>
            <p:cNvSpPr/>
            <p:nvPr/>
          </p:nvSpPr>
          <p:spPr>
            <a:xfrm rot="5400000">
              <a:off x="9245945" y="2615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45"/>
            <p:cNvSpPr/>
            <p:nvPr/>
          </p:nvSpPr>
          <p:spPr>
            <a:xfrm rot="5400000">
              <a:off x="7589199" y="2615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45"/>
            <p:cNvSpPr/>
            <p:nvPr/>
          </p:nvSpPr>
          <p:spPr>
            <a:xfrm rot="5400000">
              <a:off x="9577286" y="2615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45"/>
            <p:cNvSpPr/>
            <p:nvPr/>
          </p:nvSpPr>
          <p:spPr>
            <a:xfrm rot="5400000">
              <a:off x="6926501" y="2615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45"/>
            <p:cNvSpPr/>
            <p:nvPr/>
          </p:nvSpPr>
          <p:spPr>
            <a:xfrm rot="5400000">
              <a:off x="9245945" y="5999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45"/>
            <p:cNvSpPr/>
            <p:nvPr/>
          </p:nvSpPr>
          <p:spPr>
            <a:xfrm rot="5400000">
              <a:off x="7589199" y="5999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45"/>
            <p:cNvSpPr/>
            <p:nvPr/>
          </p:nvSpPr>
          <p:spPr>
            <a:xfrm rot="5400000">
              <a:off x="6926501" y="5999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45"/>
            <p:cNvSpPr/>
            <p:nvPr/>
          </p:nvSpPr>
          <p:spPr>
            <a:xfrm rot="5400000">
              <a:off x="9245945" y="9383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45"/>
            <p:cNvSpPr/>
            <p:nvPr/>
          </p:nvSpPr>
          <p:spPr>
            <a:xfrm rot="5400000">
              <a:off x="7589199" y="9383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45"/>
            <p:cNvSpPr/>
            <p:nvPr/>
          </p:nvSpPr>
          <p:spPr>
            <a:xfrm rot="5400000">
              <a:off x="6926501" y="9383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45"/>
            <p:cNvSpPr/>
            <p:nvPr/>
          </p:nvSpPr>
          <p:spPr>
            <a:xfrm rot="5400000">
              <a:off x="9245951" y="-4152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45"/>
            <p:cNvSpPr/>
            <p:nvPr/>
          </p:nvSpPr>
          <p:spPr>
            <a:xfrm rot="5400000">
              <a:off x="8914595" y="-768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45"/>
            <p:cNvSpPr/>
            <p:nvPr/>
          </p:nvSpPr>
          <p:spPr>
            <a:xfrm rot="5400000">
              <a:off x="8914595" y="2615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45"/>
            <p:cNvSpPr/>
            <p:nvPr/>
          </p:nvSpPr>
          <p:spPr>
            <a:xfrm rot="5400000">
              <a:off x="8914595" y="5999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45"/>
            <p:cNvSpPr/>
            <p:nvPr/>
          </p:nvSpPr>
          <p:spPr>
            <a:xfrm rot="5400000">
              <a:off x="8914595" y="9383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45"/>
            <p:cNvSpPr/>
            <p:nvPr/>
          </p:nvSpPr>
          <p:spPr>
            <a:xfrm rot="5400000">
              <a:off x="8583307" y="-768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45"/>
            <p:cNvSpPr/>
            <p:nvPr/>
          </p:nvSpPr>
          <p:spPr>
            <a:xfrm rot="5400000">
              <a:off x="8583307" y="2615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45"/>
            <p:cNvSpPr/>
            <p:nvPr/>
          </p:nvSpPr>
          <p:spPr>
            <a:xfrm rot="5400000">
              <a:off x="8583307" y="5999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45"/>
            <p:cNvSpPr/>
            <p:nvPr/>
          </p:nvSpPr>
          <p:spPr>
            <a:xfrm rot="5400000">
              <a:off x="8583307" y="9383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45"/>
            <p:cNvSpPr/>
            <p:nvPr/>
          </p:nvSpPr>
          <p:spPr>
            <a:xfrm rot="5400000">
              <a:off x="8251932" y="-768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45"/>
            <p:cNvSpPr/>
            <p:nvPr/>
          </p:nvSpPr>
          <p:spPr>
            <a:xfrm rot="5400000">
              <a:off x="8251932" y="2615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45"/>
            <p:cNvSpPr/>
            <p:nvPr/>
          </p:nvSpPr>
          <p:spPr>
            <a:xfrm rot="5400000">
              <a:off x="8251932" y="5999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45"/>
            <p:cNvSpPr/>
            <p:nvPr/>
          </p:nvSpPr>
          <p:spPr>
            <a:xfrm rot="5400000">
              <a:off x="8251932" y="9383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45"/>
            <p:cNvSpPr/>
            <p:nvPr/>
          </p:nvSpPr>
          <p:spPr>
            <a:xfrm rot="5400000">
              <a:off x="7920595" y="-768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45"/>
            <p:cNvSpPr/>
            <p:nvPr/>
          </p:nvSpPr>
          <p:spPr>
            <a:xfrm rot="5400000">
              <a:off x="7920595" y="2615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45"/>
            <p:cNvSpPr/>
            <p:nvPr/>
          </p:nvSpPr>
          <p:spPr>
            <a:xfrm rot="5400000">
              <a:off x="7920595" y="5999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45"/>
            <p:cNvSpPr/>
            <p:nvPr/>
          </p:nvSpPr>
          <p:spPr>
            <a:xfrm rot="5400000">
              <a:off x="7920595" y="9383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45"/>
            <p:cNvSpPr/>
            <p:nvPr/>
          </p:nvSpPr>
          <p:spPr>
            <a:xfrm rot="5400000">
              <a:off x="9577286" y="599935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45"/>
            <p:cNvSpPr/>
            <p:nvPr/>
          </p:nvSpPr>
          <p:spPr>
            <a:xfrm rot="5400000">
              <a:off x="9577286" y="938330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45"/>
            <p:cNvSpPr/>
            <p:nvPr/>
          </p:nvSpPr>
          <p:spPr>
            <a:xfrm rot="5400000">
              <a:off x="7257874" y="-768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45"/>
            <p:cNvSpPr/>
            <p:nvPr/>
          </p:nvSpPr>
          <p:spPr>
            <a:xfrm rot="5400000">
              <a:off x="7257874" y="2615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45"/>
            <p:cNvSpPr/>
            <p:nvPr/>
          </p:nvSpPr>
          <p:spPr>
            <a:xfrm rot="5400000">
              <a:off x="7257874" y="5999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45"/>
            <p:cNvSpPr/>
            <p:nvPr/>
          </p:nvSpPr>
          <p:spPr>
            <a:xfrm rot="5400000">
              <a:off x="7257874" y="9383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45"/>
            <p:cNvSpPr/>
            <p:nvPr/>
          </p:nvSpPr>
          <p:spPr>
            <a:xfrm rot="5400000">
              <a:off x="9908776" y="-41524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45"/>
            <p:cNvSpPr/>
            <p:nvPr/>
          </p:nvSpPr>
          <p:spPr>
            <a:xfrm rot="5400000">
              <a:off x="9908776" y="-7685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45"/>
            <p:cNvSpPr/>
            <p:nvPr/>
          </p:nvSpPr>
          <p:spPr>
            <a:xfrm rot="5400000">
              <a:off x="9908776" y="261542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45"/>
            <p:cNvSpPr/>
            <p:nvPr/>
          </p:nvSpPr>
          <p:spPr>
            <a:xfrm rot="5400000">
              <a:off x="9908776" y="599938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45"/>
            <p:cNvSpPr/>
            <p:nvPr/>
          </p:nvSpPr>
          <p:spPr>
            <a:xfrm rot="5400000">
              <a:off x="9908776" y="938333"/>
              <a:ext cx="338400" cy="33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49" name="Google Shape;404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7245" y="1193300"/>
            <a:ext cx="5769513" cy="33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0" name="Google Shape;4050;p45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How Methods Work?</a:t>
            </a:r>
            <a:endParaRPr dirty="0"/>
          </a:p>
        </p:txBody>
      </p:sp>
      <p:sp>
        <p:nvSpPr>
          <p:cNvPr id="4051" name="Google Shape;4051;p45"/>
          <p:cNvSpPr txBox="1"/>
          <p:nvPr/>
        </p:nvSpPr>
        <p:spPr>
          <a:xfrm>
            <a:off x="6328501" y="3102020"/>
            <a:ext cx="193358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0" dirty="0">
                <a:solidFill>
                  <a:schemeClr val="accent3"/>
                </a:solidFill>
                <a:effectLst/>
                <a:latin typeface="Aldrich" panose="020B0604020202020204" charset="0"/>
              </a:rPr>
              <a:t>Passenger Information</a:t>
            </a:r>
            <a:endParaRPr sz="1600" dirty="0">
              <a:solidFill>
                <a:schemeClr val="accent3"/>
              </a:solidFill>
              <a:latin typeface="Aldrich" panose="020B0604020202020204" charset="0"/>
              <a:ea typeface="Aldrich"/>
              <a:cs typeface="Aldrich"/>
              <a:sym typeface="Aldrich"/>
            </a:endParaRPr>
          </a:p>
        </p:txBody>
      </p:sp>
      <p:sp>
        <p:nvSpPr>
          <p:cNvPr id="4053" name="Google Shape;4053;p45"/>
          <p:cNvSpPr txBox="1"/>
          <p:nvPr/>
        </p:nvSpPr>
        <p:spPr>
          <a:xfrm>
            <a:off x="817929" y="1981213"/>
            <a:ext cx="1833429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accent3"/>
                </a:solidFill>
                <a:latin typeface="Aldrich" panose="020B0604020202020204" charset="0"/>
                <a:ea typeface="Aldrich"/>
                <a:cs typeface="Aldrich"/>
                <a:sym typeface="Aldrich"/>
              </a:rPr>
              <a:t>User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accent3"/>
                </a:solidFill>
                <a:latin typeface="Aldrich" panose="020B0604020202020204" charset="0"/>
                <a:ea typeface="Aldrich"/>
                <a:cs typeface="Aldrich"/>
                <a:sym typeface="Aldrich"/>
              </a:rPr>
              <a:t>Registration</a:t>
            </a:r>
            <a:endParaRPr sz="2000" b="1" dirty="0">
              <a:solidFill>
                <a:schemeClr val="accent3"/>
              </a:solidFill>
              <a:latin typeface="Aldrich" panose="020B0604020202020204" charset="0"/>
              <a:ea typeface="Aldrich"/>
              <a:cs typeface="Aldrich"/>
              <a:sym typeface="Aldrich"/>
            </a:endParaRPr>
          </a:p>
        </p:txBody>
      </p:sp>
      <p:sp>
        <p:nvSpPr>
          <p:cNvPr id="4055" name="Google Shape;4055;p45"/>
          <p:cNvSpPr txBox="1"/>
          <p:nvPr/>
        </p:nvSpPr>
        <p:spPr>
          <a:xfrm>
            <a:off x="3229787" y="3336487"/>
            <a:ext cx="1961826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dirty="0">
                <a:solidFill>
                  <a:schemeClr val="accent3"/>
                </a:solidFill>
                <a:effectLst/>
                <a:latin typeface="Aldrich" panose="020B0604020202020204" charset="0"/>
              </a:rPr>
              <a:t>Seat Allocation</a:t>
            </a:r>
            <a:endParaRPr sz="1800" dirty="0">
              <a:solidFill>
                <a:schemeClr val="accent3"/>
              </a:solidFill>
              <a:latin typeface="Aldrich" panose="020B0604020202020204" charset="0"/>
              <a:ea typeface="Aldrich"/>
              <a:cs typeface="Aldrich"/>
              <a:sym typeface="Aldrich"/>
            </a:endParaRPr>
          </a:p>
        </p:txBody>
      </p:sp>
      <p:sp>
        <p:nvSpPr>
          <p:cNvPr id="4058" name="Google Shape;4058;p45"/>
          <p:cNvSpPr txBox="1"/>
          <p:nvPr/>
        </p:nvSpPr>
        <p:spPr>
          <a:xfrm>
            <a:off x="4021387" y="1799375"/>
            <a:ext cx="2307114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accent3"/>
                </a:solidFill>
                <a:latin typeface="Aldrich" panose="020B0604020202020204" charset="0"/>
              </a:rPr>
              <a:t>T</a:t>
            </a:r>
            <a:r>
              <a:rPr lang="en-IN" sz="2000" b="1" i="0" dirty="0">
                <a:solidFill>
                  <a:schemeClr val="accent3"/>
                </a:solidFill>
                <a:effectLst/>
                <a:latin typeface="Aldrich" panose="020B0604020202020204" charset="0"/>
              </a:rPr>
              <a:t>icket Booking Process</a:t>
            </a:r>
            <a:endParaRPr sz="1600" dirty="0">
              <a:solidFill>
                <a:schemeClr val="accent3"/>
              </a:solidFill>
              <a:latin typeface="Aldrich" panose="020B0604020202020204" charset="0"/>
              <a:ea typeface="Aldrich"/>
              <a:cs typeface="Aldrich"/>
              <a:sym typeface="Aldrich"/>
            </a:endParaRPr>
          </a:p>
        </p:txBody>
      </p:sp>
      <p:cxnSp>
        <p:nvCxnSpPr>
          <p:cNvPr id="4059" name="Google Shape;4059;p45"/>
          <p:cNvCxnSpPr>
            <a:stCxn id="4060" idx="2"/>
            <a:endCxn id="4061" idx="2"/>
          </p:cNvCxnSpPr>
          <p:nvPr/>
        </p:nvCxnSpPr>
        <p:spPr>
          <a:xfrm>
            <a:off x="2933325" y="1933175"/>
            <a:ext cx="1071600" cy="6096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2" name="Google Shape;4062;p45"/>
          <p:cNvCxnSpPr>
            <a:stCxn id="4061" idx="2"/>
            <a:endCxn id="4063" idx="2"/>
          </p:cNvCxnSpPr>
          <p:nvPr/>
        </p:nvCxnSpPr>
        <p:spPr>
          <a:xfrm>
            <a:off x="4004900" y="2542775"/>
            <a:ext cx="1147800" cy="685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4" name="Google Shape;4064;p45"/>
          <p:cNvCxnSpPr>
            <a:stCxn id="4063" idx="2"/>
            <a:endCxn id="4065" idx="2"/>
          </p:cNvCxnSpPr>
          <p:nvPr/>
        </p:nvCxnSpPr>
        <p:spPr>
          <a:xfrm>
            <a:off x="5152675" y="3228575"/>
            <a:ext cx="1071600" cy="6096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1" name="Google Shape;4061;p45"/>
          <p:cNvSpPr txBox="1"/>
          <p:nvPr/>
        </p:nvSpPr>
        <p:spPr>
          <a:xfrm>
            <a:off x="3799100" y="2131175"/>
            <a:ext cx="411600" cy="411600"/>
          </a:xfrm>
          <a:prstGeom prst="rect">
            <a:avLst/>
          </a:prstGeom>
          <a:solidFill>
            <a:srgbClr val="2D4E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DADADA"/>
                </a:solidFill>
                <a:latin typeface="Aldrich"/>
                <a:ea typeface="Aldrich"/>
                <a:cs typeface="Aldrich"/>
                <a:sym typeface="Aldrich"/>
              </a:rPr>
              <a:t>2</a:t>
            </a:r>
            <a:endParaRPr sz="1800" b="1">
              <a:solidFill>
                <a:srgbClr val="DADADA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065" name="Google Shape;4065;p45"/>
          <p:cNvSpPr txBox="1"/>
          <p:nvPr/>
        </p:nvSpPr>
        <p:spPr>
          <a:xfrm>
            <a:off x="6018450" y="3426575"/>
            <a:ext cx="411600" cy="411600"/>
          </a:xfrm>
          <a:prstGeom prst="rect">
            <a:avLst/>
          </a:prstGeom>
          <a:solidFill>
            <a:srgbClr val="2D4E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DADADA"/>
                </a:solidFill>
                <a:latin typeface="Aldrich"/>
                <a:ea typeface="Aldrich"/>
                <a:cs typeface="Aldrich"/>
                <a:sym typeface="Aldrich"/>
              </a:rPr>
              <a:t>4</a:t>
            </a:r>
            <a:endParaRPr sz="1800" b="1">
              <a:solidFill>
                <a:srgbClr val="DADADA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063" name="Google Shape;4063;p45"/>
          <p:cNvSpPr txBox="1"/>
          <p:nvPr/>
        </p:nvSpPr>
        <p:spPr>
          <a:xfrm>
            <a:off x="4946875" y="2816975"/>
            <a:ext cx="411600" cy="411600"/>
          </a:xfrm>
          <a:prstGeom prst="rect">
            <a:avLst/>
          </a:prstGeom>
          <a:solidFill>
            <a:srgbClr val="2D4E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DADADA"/>
                </a:solidFill>
                <a:latin typeface="Aldrich"/>
                <a:ea typeface="Aldrich"/>
                <a:cs typeface="Aldrich"/>
                <a:sym typeface="Aldrich"/>
              </a:rPr>
              <a:t>3</a:t>
            </a:r>
            <a:endParaRPr sz="1800" b="1">
              <a:solidFill>
                <a:srgbClr val="DADADA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4066" name="Google Shape;406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075" y="3122551"/>
            <a:ext cx="2057994" cy="1790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7" name="Google Shape;4067;p45"/>
          <p:cNvCxnSpPr>
            <a:stCxn id="4060" idx="2"/>
          </p:cNvCxnSpPr>
          <p:nvPr/>
        </p:nvCxnSpPr>
        <p:spPr>
          <a:xfrm rot="10800000">
            <a:off x="1685925" y="1190675"/>
            <a:ext cx="1247400" cy="7425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0" name="Google Shape;4060;p45"/>
          <p:cNvSpPr txBox="1"/>
          <p:nvPr/>
        </p:nvSpPr>
        <p:spPr>
          <a:xfrm>
            <a:off x="2727525" y="1521575"/>
            <a:ext cx="411600" cy="411600"/>
          </a:xfrm>
          <a:prstGeom prst="rect">
            <a:avLst/>
          </a:prstGeom>
          <a:solidFill>
            <a:srgbClr val="2D4E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DADADA"/>
                </a:solidFill>
                <a:latin typeface="Aldrich"/>
                <a:ea typeface="Aldrich"/>
                <a:cs typeface="Aldrich"/>
                <a:sym typeface="Aldrich"/>
              </a:rPr>
              <a:t>1</a:t>
            </a:r>
            <a:endParaRPr sz="1800" b="1">
              <a:solidFill>
                <a:srgbClr val="DADADA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cxnSp>
        <p:nvCxnSpPr>
          <p:cNvPr id="4068" name="Google Shape;4068;p45"/>
          <p:cNvCxnSpPr>
            <a:stCxn id="4065" idx="2"/>
          </p:cNvCxnSpPr>
          <p:nvPr/>
        </p:nvCxnSpPr>
        <p:spPr>
          <a:xfrm>
            <a:off x="6224250" y="3838175"/>
            <a:ext cx="1348200" cy="7719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069" name="Google Shape;406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077940" y="-227124"/>
            <a:ext cx="1218861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1" grpId="0" animBg="1"/>
      <p:bldP spid="4065" grpId="0" animBg="1"/>
      <p:bldP spid="4063" grpId="0" animBg="1"/>
      <p:bldP spid="406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p44"/>
          <p:cNvSpPr txBox="1">
            <a:spLocks noGrp="1"/>
          </p:cNvSpPr>
          <p:nvPr>
            <p:ph type="subTitle" idx="1"/>
          </p:nvPr>
        </p:nvSpPr>
        <p:spPr>
          <a:xfrm>
            <a:off x="1689673" y="1090641"/>
            <a:ext cx="7115659" cy="3390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dirty="0">
                <a:effectLst/>
                <a:latin typeface="Blinker" panose="020B0604020202020204" charset="0"/>
              </a:rPr>
              <a:t>The Railway Reservation System is designed with several key objectives in mind. These objectives are aimed at enhancing the rail travel experience for both passengers and railway operators: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IN" sz="2000" dirty="0">
              <a:effectLst/>
              <a:latin typeface="Blinker" panose="020B0604020202020204" charset="0"/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800" i="0" dirty="0">
                <a:effectLst/>
                <a:latin typeface="Blinker" panose="020B0604020202020204" charset="0"/>
              </a:rPr>
              <a:t>Improving Customer Experience</a:t>
            </a:r>
            <a:endParaRPr lang="en-IN" sz="1800" i="0" dirty="0">
              <a:solidFill>
                <a:srgbClr val="374151"/>
              </a:solidFill>
              <a:effectLst/>
              <a:latin typeface="Blinker" panose="020B0604020202020204" charset="0"/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800" i="0" dirty="0">
                <a:effectLst/>
                <a:latin typeface="Blinker" panose="020B0604020202020204" charset="0"/>
              </a:rPr>
              <a:t>Enhancing Operational Efficiency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800" i="0" dirty="0">
                <a:effectLst/>
                <a:latin typeface="Blinker" panose="020B0604020202020204" charset="0"/>
              </a:rPr>
              <a:t>Ensuring Data Security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800" i="0" dirty="0">
                <a:effectLst/>
                <a:latin typeface="Blinker" panose="020B0604020202020204" charset="0"/>
              </a:rPr>
              <a:t>Real-time Information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800" i="0" dirty="0">
                <a:effectLst/>
                <a:latin typeface="Blinker" panose="020B0604020202020204" charset="0"/>
              </a:rPr>
              <a:t>Increased Revenue Generation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800" i="0" dirty="0">
                <a:effectLst/>
                <a:latin typeface="Blinker" panose="020B0604020202020204" charset="0"/>
              </a:rPr>
              <a:t>Future Scalability</a:t>
            </a:r>
            <a:endParaRPr lang="en-IN" sz="1800" i="0" dirty="0">
              <a:solidFill>
                <a:srgbClr val="374151"/>
              </a:solidFill>
              <a:effectLst/>
              <a:latin typeface="Blinker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sz="2000" dirty="0">
              <a:latin typeface="Blinker" panose="020B0604020202020204" charset="0"/>
            </a:endParaRPr>
          </a:p>
        </p:txBody>
      </p:sp>
      <p:sp>
        <p:nvSpPr>
          <p:cNvPr id="3879" name="Google Shape;3879;p44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Objectives</a:t>
            </a:r>
            <a:endParaRPr dirty="0"/>
          </a:p>
        </p:txBody>
      </p:sp>
      <p:pic>
        <p:nvPicPr>
          <p:cNvPr id="3941" name="Google Shape;39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705" y="3171826"/>
            <a:ext cx="1018632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2" name="Google Shape;394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62375"/>
            <a:ext cx="1407452" cy="1382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p44"/>
          <p:cNvSpPr txBox="1">
            <a:spLocks noGrp="1"/>
          </p:cNvSpPr>
          <p:nvPr>
            <p:ph type="subTitle" idx="1"/>
          </p:nvPr>
        </p:nvSpPr>
        <p:spPr>
          <a:xfrm>
            <a:off x="1689673" y="1090641"/>
            <a:ext cx="7115659" cy="3390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IN" sz="2000" dirty="0">
              <a:effectLst/>
              <a:latin typeface="Blinker" panose="020B0604020202020204" charset="0"/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2000" i="0" dirty="0">
                <a:effectLst/>
                <a:latin typeface="Blinker" panose="020B0604020202020204" charset="0"/>
              </a:rPr>
              <a:t>Time Savings</a:t>
            </a:r>
            <a:endParaRPr lang="en-IN" sz="2000" i="0" dirty="0">
              <a:solidFill>
                <a:srgbClr val="374151"/>
              </a:solidFill>
              <a:effectLst/>
              <a:latin typeface="Blinker" panose="020B0604020202020204" charset="0"/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2000" i="0" dirty="0">
                <a:effectLst/>
                <a:latin typeface="Blinker" panose="020B0604020202020204" charset="0"/>
              </a:rPr>
              <a:t>Improved Efficiency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2000" i="0" dirty="0">
                <a:effectLst/>
                <a:latin typeface="Blinker" panose="020B0604020202020204" charset="0"/>
              </a:rPr>
              <a:t>Optimized Seat Allocation</a:t>
            </a:r>
            <a:endParaRPr lang="en-IN" sz="2000" i="0" dirty="0">
              <a:solidFill>
                <a:srgbClr val="374151"/>
              </a:solidFill>
              <a:effectLst/>
              <a:latin typeface="Blinker" panose="020B0604020202020204" charset="0"/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2000" i="0" dirty="0">
                <a:effectLst/>
                <a:latin typeface="Blinker" panose="020B0604020202020204" charset="0"/>
              </a:rPr>
              <a:t>Reduced Fraud</a:t>
            </a:r>
            <a:endParaRPr lang="en-IN" sz="2000" i="0" dirty="0">
              <a:solidFill>
                <a:srgbClr val="374151"/>
              </a:solidFill>
              <a:effectLst/>
              <a:latin typeface="Blinker" panose="020B0604020202020204" charset="0"/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2000" i="0" dirty="0">
                <a:effectLst/>
                <a:latin typeface="Blinker" panose="020B0604020202020204" charset="0"/>
              </a:rPr>
              <a:t>Flexible Payment Options</a:t>
            </a:r>
            <a:endParaRPr lang="en-IN" sz="2000" i="0" dirty="0">
              <a:solidFill>
                <a:srgbClr val="374151"/>
              </a:solidFill>
              <a:effectLst/>
              <a:latin typeface="Blinker" panose="020B0604020202020204" charset="0"/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2000" i="0" dirty="0">
                <a:effectLst/>
                <a:latin typeface="Blinker" panose="020B0604020202020204" charset="0"/>
              </a:rPr>
              <a:t>Customer Support</a:t>
            </a:r>
            <a:endParaRPr lang="en-IN" sz="2000" i="0" dirty="0">
              <a:solidFill>
                <a:srgbClr val="374151"/>
              </a:solidFill>
              <a:effectLst/>
              <a:latin typeface="Blinker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sz="2000" dirty="0">
              <a:latin typeface="Blinker" panose="020B0604020202020204" charset="0"/>
            </a:endParaRPr>
          </a:p>
        </p:txBody>
      </p:sp>
      <p:sp>
        <p:nvSpPr>
          <p:cNvPr id="3879" name="Google Shape;3879;p44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Advantages</a:t>
            </a:r>
            <a:endParaRPr dirty="0"/>
          </a:p>
        </p:txBody>
      </p:sp>
      <p:pic>
        <p:nvPicPr>
          <p:cNvPr id="3941" name="Google Shape;39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705" y="3171826"/>
            <a:ext cx="1018632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2" name="Google Shape;394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62375"/>
            <a:ext cx="1407452" cy="1382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18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ailway Studies University by Slidesgo">
  <a:themeElements>
    <a:clrScheme name="Simple Light">
      <a:dk1>
        <a:srgbClr val="000000"/>
      </a:dk1>
      <a:lt1>
        <a:srgbClr val="C9C9C9"/>
      </a:lt1>
      <a:dk2>
        <a:srgbClr val="DADADA"/>
      </a:dk2>
      <a:lt2>
        <a:srgbClr val="FFFFFF"/>
      </a:lt2>
      <a:accent1>
        <a:srgbClr val="C8CAE5"/>
      </a:accent1>
      <a:accent2>
        <a:srgbClr val="7B81BE"/>
      </a:accent2>
      <a:accent3>
        <a:srgbClr val="2D4E9D"/>
      </a:accent3>
      <a:accent4>
        <a:srgbClr val="292F69"/>
      </a:accent4>
      <a:accent5>
        <a:srgbClr val="212247"/>
      </a:accent5>
      <a:accent6>
        <a:srgbClr val="FFFFFF"/>
      </a:accent6>
      <a:hlink>
        <a:srgbClr val="2D4E9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251</Words>
  <Application>Microsoft Office PowerPoint</Application>
  <PresentationFormat>On-screen Show (16:9)</PresentationFormat>
  <Paragraphs>69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Oswald SemiBold</vt:lpstr>
      <vt:lpstr>Arial</vt:lpstr>
      <vt:lpstr>Aldrich</vt:lpstr>
      <vt:lpstr>Bebas Neue</vt:lpstr>
      <vt:lpstr>Blinker</vt:lpstr>
      <vt:lpstr>Railway Studies University by Slidesgo</vt:lpstr>
      <vt:lpstr>Railway Reservation System</vt:lpstr>
      <vt:lpstr>Introduction</vt:lpstr>
      <vt:lpstr>Concepts Use</vt:lpstr>
      <vt:lpstr>Methods</vt:lpstr>
      <vt:lpstr>View Trains</vt:lpstr>
      <vt:lpstr>Book Train</vt:lpstr>
      <vt:lpstr>How Methods Work?</vt:lpstr>
      <vt:lpstr>Objectives</vt:lpstr>
      <vt:lpstr>Advantages</vt:lpstr>
      <vt:lpstr>Disadvantage</vt:lpstr>
      <vt:lpstr>Future Scop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Railway Studies University</dc:title>
  <cp:lastModifiedBy>ROHIT YADAV</cp:lastModifiedBy>
  <cp:revision>31</cp:revision>
  <dcterms:modified xsi:type="dcterms:W3CDTF">2023-10-05T18:46:45Z</dcterms:modified>
</cp:coreProperties>
</file>